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5011" r:id="rId4"/>
  </p:sldMasterIdLst>
  <p:notesMasterIdLst>
    <p:notesMasterId r:id="rId18"/>
  </p:notesMasterIdLst>
  <p:handoutMasterIdLst>
    <p:handoutMasterId r:id="rId19"/>
  </p:handoutMasterIdLst>
  <p:sldIdLst>
    <p:sldId id="270" r:id="rId5"/>
    <p:sldId id="261" r:id="rId6"/>
    <p:sldId id="267" r:id="rId7"/>
    <p:sldId id="271" r:id="rId8"/>
    <p:sldId id="272" r:id="rId9"/>
    <p:sldId id="274" r:id="rId10"/>
    <p:sldId id="275" r:id="rId11"/>
    <p:sldId id="273" r:id="rId12"/>
    <p:sldId id="276" r:id="rId13"/>
    <p:sldId id="278" r:id="rId14"/>
    <p:sldId id="277" r:id="rId15"/>
    <p:sldId id="263" r:id="rId16"/>
    <p:sldId id="269" r:id="rId17"/>
  </p:sldIdLst>
  <p:sldSz cx="12192000" cy="6858000"/>
  <p:notesSz cx="6858000" cy="9144000"/>
  <p:custDataLst>
    <p:tags r:id="rId2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4312C"/>
    <a:srgbClr val="ECECEE"/>
    <a:srgbClr val="1A1A20"/>
    <a:srgbClr val="FF8000"/>
    <a:srgbClr val="0092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414C178-EA4B-4D1B-9201-2F51C6B02A56}" v="2" dt="2021-10-15T15:18:49.9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9486" autoAdjust="0"/>
  </p:normalViewPr>
  <p:slideViewPr>
    <p:cSldViewPr showGuides="1">
      <p:cViewPr varScale="1">
        <p:scale>
          <a:sx n="107" d="100"/>
          <a:sy n="107" d="100"/>
        </p:scale>
        <p:origin x="168" y="414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691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howGuides="1">
      <p:cViewPr varScale="1">
        <p:scale>
          <a:sx n="80" d="100"/>
          <a:sy n="80" d="100"/>
        </p:scale>
        <p:origin x="1998" y="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zy Niamut" userId="602a4a90-d739-4e6a-bb92-6a88dbad1a79" providerId="ADAL" clId="{E414C178-EA4B-4D1B-9201-2F51C6B02A56}"/>
    <pc:docChg chg="undo custSel addSld delSld modSld">
      <pc:chgData name="Suzy Niamut" userId="602a4a90-d739-4e6a-bb92-6a88dbad1a79" providerId="ADAL" clId="{E414C178-EA4B-4D1B-9201-2F51C6B02A56}" dt="2021-10-15T15:20:32.734" v="486" actId="47"/>
      <pc:docMkLst>
        <pc:docMk/>
      </pc:docMkLst>
      <pc:sldChg chg="addSp delSp modSp mod">
        <pc:chgData name="Suzy Niamut" userId="602a4a90-d739-4e6a-bb92-6a88dbad1a79" providerId="ADAL" clId="{E414C178-EA4B-4D1B-9201-2F51C6B02A56}" dt="2021-10-15T15:18:15.938" v="448" actId="22"/>
        <pc:sldMkLst>
          <pc:docMk/>
          <pc:sldMk cId="4174928900" sldId="261"/>
        </pc:sldMkLst>
        <pc:spChg chg="mod">
          <ac:chgData name="Suzy Niamut" userId="602a4a90-d739-4e6a-bb92-6a88dbad1a79" providerId="ADAL" clId="{E414C178-EA4B-4D1B-9201-2F51C6B02A56}" dt="2021-10-15T15:10:40.428" v="183" actId="20577"/>
          <ac:spMkLst>
            <pc:docMk/>
            <pc:sldMk cId="4174928900" sldId="261"/>
            <ac:spMk id="2" creationId="{0B84FCB1-076C-40E6-A941-4BF6BBE7796A}"/>
          </ac:spMkLst>
        </pc:spChg>
        <pc:spChg chg="add del">
          <ac:chgData name="Suzy Niamut" userId="602a4a90-d739-4e6a-bb92-6a88dbad1a79" providerId="ADAL" clId="{E414C178-EA4B-4D1B-9201-2F51C6B02A56}" dt="2021-10-15T15:18:15.938" v="448" actId="22"/>
          <ac:spMkLst>
            <pc:docMk/>
            <pc:sldMk cId="4174928900" sldId="261"/>
            <ac:spMk id="6" creationId="{75A6BF44-B3FB-41B2-BA91-1D0B7D2C3909}"/>
          </ac:spMkLst>
        </pc:spChg>
      </pc:sldChg>
      <pc:sldChg chg="modSp mod">
        <pc:chgData name="Suzy Niamut" userId="602a4a90-d739-4e6a-bb92-6a88dbad1a79" providerId="ADAL" clId="{E414C178-EA4B-4D1B-9201-2F51C6B02A56}" dt="2021-10-15T15:16:12.817" v="425" actId="20577"/>
        <pc:sldMkLst>
          <pc:docMk/>
          <pc:sldMk cId="1009573353" sldId="263"/>
        </pc:sldMkLst>
        <pc:spChg chg="mod">
          <ac:chgData name="Suzy Niamut" userId="602a4a90-d739-4e6a-bb92-6a88dbad1a79" providerId="ADAL" clId="{E414C178-EA4B-4D1B-9201-2F51C6B02A56}" dt="2021-10-15T15:16:12.817" v="425" actId="20577"/>
          <ac:spMkLst>
            <pc:docMk/>
            <pc:sldMk cId="1009573353" sldId="263"/>
            <ac:spMk id="4" creationId="{00000000-0000-0000-0000-000000000000}"/>
          </ac:spMkLst>
        </pc:spChg>
      </pc:sldChg>
      <pc:sldChg chg="add del">
        <pc:chgData name="Suzy Niamut" userId="602a4a90-d739-4e6a-bb92-6a88dbad1a79" providerId="ADAL" clId="{E414C178-EA4B-4D1B-9201-2F51C6B02A56}" dt="2021-10-15T15:20:32.734" v="486" actId="47"/>
        <pc:sldMkLst>
          <pc:docMk/>
          <pc:sldMk cId="1212496088" sldId="266"/>
        </pc:sldMkLst>
      </pc:sldChg>
      <pc:sldChg chg="modSp mod">
        <pc:chgData name="Suzy Niamut" userId="602a4a90-d739-4e6a-bb92-6a88dbad1a79" providerId="ADAL" clId="{E414C178-EA4B-4D1B-9201-2F51C6B02A56}" dt="2021-10-15T15:14:15.019" v="378" actId="27636"/>
        <pc:sldMkLst>
          <pc:docMk/>
          <pc:sldMk cId="2634629224" sldId="267"/>
        </pc:sldMkLst>
        <pc:spChg chg="mod">
          <ac:chgData name="Suzy Niamut" userId="602a4a90-d739-4e6a-bb92-6a88dbad1a79" providerId="ADAL" clId="{E414C178-EA4B-4D1B-9201-2F51C6B02A56}" dt="2021-10-15T15:14:15.019" v="378" actId="27636"/>
          <ac:spMkLst>
            <pc:docMk/>
            <pc:sldMk cId="2634629224" sldId="267"/>
            <ac:spMk id="4" creationId="{00000000-0000-0000-0000-000000000000}"/>
          </ac:spMkLst>
        </pc:spChg>
      </pc:sldChg>
      <pc:sldChg chg="modSp mod">
        <pc:chgData name="Suzy Niamut" userId="602a4a90-d739-4e6a-bb92-6a88dbad1a79" providerId="ADAL" clId="{E414C178-EA4B-4D1B-9201-2F51C6B02A56}" dt="2021-10-15T15:17:25.098" v="445" actId="20577"/>
        <pc:sldMkLst>
          <pc:docMk/>
          <pc:sldMk cId="3626916770" sldId="269"/>
        </pc:sldMkLst>
        <pc:spChg chg="mod">
          <ac:chgData name="Suzy Niamut" userId="602a4a90-d739-4e6a-bb92-6a88dbad1a79" providerId="ADAL" clId="{E414C178-EA4B-4D1B-9201-2F51C6B02A56}" dt="2021-10-15T15:17:25.098" v="445" actId="20577"/>
          <ac:spMkLst>
            <pc:docMk/>
            <pc:sldMk cId="3626916770" sldId="269"/>
            <ac:spMk id="3" creationId="{00000000-0000-0000-0000-000000000000}"/>
          </ac:spMkLst>
        </pc:spChg>
        <pc:spChg chg="mod">
          <ac:chgData name="Suzy Niamut" userId="602a4a90-d739-4e6a-bb92-6a88dbad1a79" providerId="ADAL" clId="{E414C178-EA4B-4D1B-9201-2F51C6B02A56}" dt="2021-10-15T15:17:02.305" v="431" actId="20577"/>
          <ac:spMkLst>
            <pc:docMk/>
            <pc:sldMk cId="3626916770" sldId="269"/>
            <ac:spMk id="4" creationId="{00000000-0000-0000-0000-000000000000}"/>
          </ac:spMkLst>
        </pc:spChg>
      </pc:sldChg>
      <pc:sldChg chg="addSp modSp add mod">
        <pc:chgData name="Suzy Niamut" userId="602a4a90-d739-4e6a-bb92-6a88dbad1a79" providerId="ADAL" clId="{E414C178-EA4B-4D1B-9201-2F51C6B02A56}" dt="2021-10-15T15:20:25.250" v="485" actId="403"/>
        <pc:sldMkLst>
          <pc:docMk/>
          <pc:sldMk cId="3938918432" sldId="270"/>
        </pc:sldMkLst>
        <pc:spChg chg="mod">
          <ac:chgData name="Suzy Niamut" userId="602a4a90-d739-4e6a-bb92-6a88dbad1a79" providerId="ADAL" clId="{E414C178-EA4B-4D1B-9201-2F51C6B02A56}" dt="2021-10-15T15:19:25.649" v="476" actId="20577"/>
          <ac:spMkLst>
            <pc:docMk/>
            <pc:sldMk cId="3938918432" sldId="270"/>
            <ac:spMk id="3" creationId="{00000000-0000-0000-0000-000000000000}"/>
          </ac:spMkLst>
        </pc:spChg>
        <pc:spChg chg="mod">
          <ac:chgData name="Suzy Niamut" userId="602a4a90-d739-4e6a-bb92-6a88dbad1a79" providerId="ADAL" clId="{E414C178-EA4B-4D1B-9201-2F51C6B02A56}" dt="2021-10-15T15:20:25.250" v="485" actId="403"/>
          <ac:spMkLst>
            <pc:docMk/>
            <pc:sldMk cId="3938918432" sldId="270"/>
            <ac:spMk id="4" creationId="{00000000-0000-0000-0000-000000000000}"/>
          </ac:spMkLst>
        </pc:spChg>
        <pc:picChg chg="add mod">
          <ac:chgData name="Suzy Niamut" userId="602a4a90-d739-4e6a-bb92-6a88dbad1a79" providerId="ADAL" clId="{E414C178-EA4B-4D1B-9201-2F51C6B02A56}" dt="2021-10-15T15:19:16.793" v="475" actId="1076"/>
          <ac:picMkLst>
            <pc:docMk/>
            <pc:sldMk cId="3938918432" sldId="270"/>
            <ac:picMk id="6" creationId="{4B148542-3E67-4144-8E92-A915B78A52E1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B3FC99-108D-4695-8AF1-2D7D2FAECB94}" type="datetimeFigureOut">
              <a:rPr lang="en-US" smtClean="0"/>
              <a:pPr/>
              <a:t>11/5/2024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23632F-4A90-4A2D-9731-9ADAF86519FB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796787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6A9597-787D-4A4E-A08C-2F4F459F2753}" type="datetimeFigureOut">
              <a:rPr lang="en-US" smtClean="0"/>
              <a:pPr/>
              <a:t>11/5/2024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67915E-8BAF-4DB5-8BE1-35DD7C1B4FFD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458446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1pPr>
    <a:lvl2pPr marL="536433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2pPr>
    <a:lvl3pPr marL="1072866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3pPr>
    <a:lvl4pPr marL="1609298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4pPr>
    <a:lvl5pPr marL="2145731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5pPr>
    <a:lvl6pPr marL="2682164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6pPr>
    <a:lvl7pPr marL="3218597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7pPr>
    <a:lvl8pPr marL="3755029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8pPr>
    <a:lvl9pPr marL="4291462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1109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0" y="1196975"/>
            <a:ext cx="12192000" cy="5661025"/>
          </a:xfrm>
        </p:spPr>
        <p:txBody>
          <a:bodyPr/>
          <a:lstStyle>
            <a:lvl1pPr>
              <a:defRPr baseline="-25000"/>
            </a:lvl1pPr>
          </a:lstStyle>
          <a:p>
            <a:endParaRPr lang="en-US" dirty="0"/>
          </a:p>
        </p:txBody>
      </p:sp>
      <p:sp>
        <p:nvSpPr>
          <p:cNvPr id="19" name="Spreker + datum">
            <a:extLst>
              <a:ext uri="{FF2B5EF4-FFF2-40B4-BE49-F238E27FC236}">
                <a16:creationId xmlns:a16="http://schemas.microsoft.com/office/drawing/2014/main" xmlns="" id="{22050EA1-CA9C-4396-8218-E69567FC45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5337" y="5589240"/>
            <a:ext cx="4652591" cy="487833"/>
          </a:xfrm>
          <a:solidFill>
            <a:schemeClr val="bg1">
              <a:lumMod val="85000"/>
            </a:schemeClr>
          </a:solidFill>
        </p:spPr>
        <p:txBody>
          <a:bodyPr tIns="180000">
            <a:normAutofit/>
          </a:bodyPr>
          <a:lstStyle>
            <a:lvl1pPr>
              <a:defRPr sz="14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Spreker + Datum</a:t>
            </a:r>
            <a:br>
              <a:rPr lang="nl-NL" dirty="0"/>
            </a:br>
            <a:endParaRPr lang="nl-NL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xmlns="" id="{CB010751-BA61-49BF-A388-64D88C63EE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5336" y="4293096"/>
            <a:ext cx="4652591" cy="1296144"/>
          </a:xfrm>
          <a:solidFill>
            <a:schemeClr val="bg1"/>
          </a:solidFill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xmlns="" id="{13C1930B-82DE-4C71-BB08-517E656128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336" y="3826564"/>
            <a:ext cx="4652592" cy="466532"/>
          </a:xfrm>
          <a:solidFill>
            <a:schemeClr val="bg1"/>
          </a:solidFill>
        </p:spPr>
        <p:txBody>
          <a:bodyPr tIns="144000">
            <a:normAutofit/>
          </a:bodyPr>
          <a:lstStyle>
            <a:lvl1pPr marL="0" indent="0" algn="l">
              <a:buNone/>
              <a:defRPr sz="16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nl-NL" dirty="0"/>
          </a:p>
        </p:txBody>
      </p:sp>
      <p:sp>
        <p:nvSpPr>
          <p:cNvPr id="15" name="Faculty">
            <a:extLst>
              <a:ext uri="{FF2B5EF4-FFF2-40B4-BE49-F238E27FC236}">
                <a16:creationId xmlns:a16="http://schemas.microsoft.com/office/drawing/2014/main" xmlns="" id="{A0ABF4B5-8B4E-45D0-BFD3-0D0E2250F7E2}"/>
              </a:ext>
            </a:extLst>
          </p:cNvPr>
          <p:cNvSpPr txBox="1"/>
          <p:nvPr userDrawn="1"/>
        </p:nvSpPr>
        <p:spPr>
          <a:xfrm>
            <a:off x="734891" y="449050"/>
            <a:ext cx="3189124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endParaRPr lang="nl-NL" sz="1200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1400" b="1" baseline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picture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 userDrawn="1"/>
        </p:nvSpPr>
        <p:spPr>
          <a:xfrm>
            <a:off x="12792744" y="4766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Change the image by deleting the existing image. Click on the icon that appears to insert an image.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196752"/>
            <a:ext cx="381000" cy="381000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12804044" y="1814387"/>
            <a:ext cx="17821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 a picture you would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like to insert and then click on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‘Insert’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12409228" y="1873910"/>
            <a:ext cx="288032" cy="276999"/>
            <a:chOff x="12494133" y="2712391"/>
            <a:chExt cx="288032" cy="276999"/>
          </a:xfrm>
        </p:grpSpPr>
        <p:sp>
          <p:nvSpPr>
            <p:cNvPr id="16" name="Rectangle 1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Rectangle 17"/>
          <p:cNvSpPr/>
          <p:nvPr userDrawn="1"/>
        </p:nvSpPr>
        <p:spPr>
          <a:xfrm>
            <a:off x="12415930" y="558809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 userDrawn="1"/>
        </p:nvSpPr>
        <p:spPr>
          <a:xfrm>
            <a:off x="12406311" y="54868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12791363" y="4052182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If you want to scale or drag the image, go to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‘Drawing Tools'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and click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'Crop'.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With the white rounds you can scale the image, with the black brackets you can scale the image frame.</a:t>
            </a:r>
          </a:p>
        </p:txBody>
      </p:sp>
      <p:pic>
        <p:nvPicPr>
          <p:cNvPr id="24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8314" y="5258401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5" name="Straight Connector 24"/>
          <p:cNvCxnSpPr/>
          <p:nvPr userDrawn="1"/>
        </p:nvCxnSpPr>
        <p:spPr>
          <a:xfrm>
            <a:off x="12388482" y="5877272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/>
          <p:cNvGrpSpPr/>
          <p:nvPr userDrawn="1"/>
        </p:nvGrpSpPr>
        <p:grpSpPr>
          <a:xfrm>
            <a:off x="12397928" y="2575937"/>
            <a:ext cx="288032" cy="276999"/>
            <a:chOff x="12492689" y="2721406"/>
            <a:chExt cx="288032" cy="276999"/>
          </a:xfrm>
        </p:grpSpPr>
        <p:sp>
          <p:nvSpPr>
            <p:cNvPr id="27" name="Rectangle 2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9" name="Straight Connector 28"/>
          <p:cNvCxnSpPr/>
          <p:nvPr userDrawn="1"/>
        </p:nvCxnSpPr>
        <p:spPr>
          <a:xfrm>
            <a:off x="12396700" y="244712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 userDrawn="1"/>
        </p:nvCxnSpPr>
        <p:spPr>
          <a:xfrm>
            <a:off x="12370968" y="170080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25"/>
          <p:cNvSpPr txBox="1"/>
          <p:nvPr userDrawn="1"/>
        </p:nvSpPr>
        <p:spPr>
          <a:xfrm>
            <a:off x="12792744" y="2492896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 the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image and click on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‘Drawing Tools’.  </a:t>
            </a:r>
            <a:r>
              <a:rPr lang="nl-NL" sz="900" b="0" dirty="0">
                <a:latin typeface="Arial" panose="020B0604020202020204" pitchFamily="34" charset="0"/>
                <a:cs typeface="Arial" panose="020B0604020202020204" pitchFamily="34" charset="0"/>
              </a:rPr>
              <a:t>Click</a:t>
            </a:r>
            <a:r>
              <a:rPr lang="nl-NL" sz="900" b="0" baseline="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‘Arrange’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and then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‘Send</a:t>
            </a:r>
            <a:r>
              <a:rPr lang="nl-NL" sz="9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Backward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12421465" y="4054051"/>
            <a:ext cx="288032" cy="276999"/>
            <a:chOff x="12492689" y="2721406"/>
            <a:chExt cx="288032" cy="276999"/>
          </a:xfrm>
        </p:grpSpPr>
        <p:sp>
          <p:nvSpPr>
            <p:cNvPr id="33" name="Rectangle 3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35" name="Straight Connector 34"/>
          <p:cNvCxnSpPr/>
          <p:nvPr userDrawn="1"/>
        </p:nvCxnSpPr>
        <p:spPr>
          <a:xfrm>
            <a:off x="12385533" y="397101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Titelpage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00" y="241200"/>
            <a:ext cx="3567811" cy="3888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64752" y="3176220"/>
            <a:ext cx="1364177" cy="684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/>
          <p:cNvCxnSpPr/>
          <p:nvPr userDrawn="1"/>
        </p:nvCxnSpPr>
        <p:spPr>
          <a:xfrm flipH="1" flipV="1">
            <a:off x="13681635" y="3384854"/>
            <a:ext cx="61736" cy="188161"/>
          </a:xfrm>
          <a:prstGeom prst="straightConnector1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 userDrawn="1"/>
        </p:nvSpPr>
        <p:spPr>
          <a:xfrm>
            <a:off x="623392" y="449050"/>
            <a:ext cx="358668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700" dirty="0"/>
              <a:t>Faculty of</a:t>
            </a:r>
            <a:r>
              <a:rPr lang="nl-NL" sz="1700" baseline="0" dirty="0"/>
              <a:t> Humanities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585257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8" pos="668">
          <p15:clr>
            <a:srgbClr val="FBAE40"/>
          </p15:clr>
        </p15:guide>
        <p15:guide id="9" pos="4567">
          <p15:clr>
            <a:srgbClr val="FBAE40"/>
          </p15:clr>
        </p15:guide>
        <p15:guide id="11" orient="horz" pos="3816" userDrawn="1">
          <p15:clr>
            <a:srgbClr val="FBAE40"/>
          </p15:clr>
        </p15:guide>
        <p15:guide id="12" orient="horz" pos="3528" userDrawn="1">
          <p15:clr>
            <a:srgbClr val="FBAE40"/>
          </p15:clr>
        </p15:guide>
        <p15:guide id="13" pos="501" userDrawn="1">
          <p15:clr>
            <a:srgbClr val="FBAE40"/>
          </p15:clr>
        </p15:guide>
        <p15:guide id="14" pos="3425" userDrawn="1">
          <p15:clr>
            <a:srgbClr val="FBAE40"/>
          </p15:clr>
        </p15:guide>
        <p15:guide id="15" orient="horz" pos="21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slide 3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D0D21EEC-E4A5-40DE-861A-A5D2970A8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15" y="678869"/>
            <a:ext cx="11159196" cy="80591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 useBgFill="1">
        <p:nvSpPr>
          <p:cNvPr id="8" name="Picture Placeholder 7">
            <a:extLst>
              <a:ext uri="{FF2B5EF4-FFF2-40B4-BE49-F238E27FC236}">
                <a16:creationId xmlns:a16="http://schemas.microsoft.com/office/drawing/2014/main" xmlns="" id="{ED60D2CD-D95E-4DE8-81CF-F42051EAC35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84200" y="1552801"/>
            <a:ext cx="3495576" cy="4900535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 useBgFill="1">
        <p:nvSpPr>
          <p:cNvPr id="16" name="Picture Placeholder 7">
            <a:extLst>
              <a:ext uri="{FF2B5EF4-FFF2-40B4-BE49-F238E27FC236}">
                <a16:creationId xmlns:a16="http://schemas.microsoft.com/office/drawing/2014/main" xmlns="" id="{F3EBE767-6505-4CEF-AB07-52CB38903C1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12224" y="1552801"/>
            <a:ext cx="3495576" cy="4900535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 useBgFill="1">
        <p:nvSpPr>
          <p:cNvPr id="17" name="Picture Placeholder 7">
            <a:extLst>
              <a:ext uri="{FF2B5EF4-FFF2-40B4-BE49-F238E27FC236}">
                <a16:creationId xmlns:a16="http://schemas.microsoft.com/office/drawing/2014/main" xmlns="" id="{D0EE3735-77D9-4126-9A30-0D4B6017D65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48212" y="1552801"/>
            <a:ext cx="3495576" cy="4900535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>
        <p:nvSpPr>
          <p:cNvPr id="28" name="TextBox 27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3x Image page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picture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Straight Connector 29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 userDrawn="1"/>
        </p:nvSpPr>
        <p:spPr>
          <a:xfrm>
            <a:off x="12792744" y="4766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Change the image by deleting the existing image. Click on the icon that appears to insert an image.</a:t>
            </a:r>
          </a:p>
        </p:txBody>
      </p:sp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196752"/>
            <a:ext cx="381000" cy="381000"/>
          </a:xfrm>
          <a:prstGeom prst="rect">
            <a:avLst/>
          </a:prstGeom>
        </p:spPr>
      </p:pic>
      <p:sp>
        <p:nvSpPr>
          <p:cNvPr id="33" name="TextBox 32"/>
          <p:cNvSpPr txBox="1"/>
          <p:nvPr userDrawn="1"/>
        </p:nvSpPr>
        <p:spPr>
          <a:xfrm>
            <a:off x="12804044" y="1814387"/>
            <a:ext cx="17821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 a picture </a:t>
            </a:r>
            <a:r>
              <a:rPr lang="nl-NL" sz="9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dirty="0" err="1">
                <a:latin typeface="Arial" panose="020B0604020202020204" pitchFamily="34" charset="0"/>
                <a:cs typeface="Arial" panose="020B0604020202020204" pitchFamily="34" charset="0"/>
              </a:rPr>
              <a:t>would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like </a:t>
            </a:r>
            <a:r>
              <a:rPr lang="nl-NL" sz="9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then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click on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‘Insert’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4" name="Group 33"/>
          <p:cNvGrpSpPr/>
          <p:nvPr userDrawn="1"/>
        </p:nvGrpSpPr>
        <p:grpSpPr>
          <a:xfrm>
            <a:off x="12409228" y="1873910"/>
            <a:ext cx="288032" cy="276999"/>
            <a:chOff x="12494133" y="2712391"/>
            <a:chExt cx="288032" cy="276999"/>
          </a:xfrm>
        </p:grpSpPr>
        <p:sp>
          <p:nvSpPr>
            <p:cNvPr id="35" name="Rectangle 34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" name="Rectangle 36"/>
          <p:cNvSpPr/>
          <p:nvPr userDrawn="1"/>
        </p:nvSpPr>
        <p:spPr>
          <a:xfrm>
            <a:off x="12415930" y="558809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 userDrawn="1"/>
        </p:nvSpPr>
        <p:spPr>
          <a:xfrm>
            <a:off x="12406311" y="54868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 userDrawn="1"/>
        </p:nvSpPr>
        <p:spPr>
          <a:xfrm>
            <a:off x="12791363" y="2502060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If you want to scale or drag the image, go to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‘Drawing Tools'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and click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'Crop'.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With the white rounds you can scale the image, with the black brackets you can scale the image frame.</a:t>
            </a:r>
          </a:p>
        </p:txBody>
      </p:sp>
      <p:pic>
        <p:nvPicPr>
          <p:cNvPr id="40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8314" y="3708279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1" name="Straight Connector 40"/>
          <p:cNvCxnSpPr/>
          <p:nvPr userDrawn="1"/>
        </p:nvCxnSpPr>
        <p:spPr>
          <a:xfrm>
            <a:off x="12388482" y="432715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 userDrawn="1"/>
        </p:nvCxnSpPr>
        <p:spPr>
          <a:xfrm>
            <a:off x="12370968" y="170080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Group 42"/>
          <p:cNvGrpSpPr/>
          <p:nvPr userDrawn="1"/>
        </p:nvGrpSpPr>
        <p:grpSpPr>
          <a:xfrm>
            <a:off x="12421465" y="2503929"/>
            <a:ext cx="288032" cy="276999"/>
            <a:chOff x="12492689" y="2721406"/>
            <a:chExt cx="288032" cy="276999"/>
          </a:xfrm>
        </p:grpSpPr>
        <p:sp>
          <p:nvSpPr>
            <p:cNvPr id="44" name="Rectangle 4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46" name="Straight Connector 45"/>
          <p:cNvCxnSpPr/>
          <p:nvPr userDrawn="1"/>
        </p:nvCxnSpPr>
        <p:spPr>
          <a:xfrm>
            <a:off x="12385533" y="242088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44448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6">
          <p15:clr>
            <a:srgbClr val="FBAE40"/>
          </p15:clr>
        </p15:guide>
        <p15:guide id="4" pos="363">
          <p15:clr>
            <a:srgbClr val="FBAE40"/>
          </p15:clr>
        </p15:guide>
        <p15:guide id="7" pos="5301">
          <p15:clr>
            <a:srgbClr val="FBAE40"/>
          </p15:clr>
        </p15:guide>
        <p15:guide id="8" pos="484">
          <p15:clr>
            <a:srgbClr val="FBAE40"/>
          </p15:clr>
        </p15:guide>
        <p15:guide id="9" orient="horz" pos="981">
          <p15:clr>
            <a:srgbClr val="FBAE40"/>
          </p15:clr>
        </p15:guide>
        <p15:guide id="10" orient="horz" pos="2523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slide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D0D21EEC-E4A5-40DE-861A-A5D2970A8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15" y="678869"/>
            <a:ext cx="11159196" cy="80591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 useBgFill="1">
        <p:nvSpPr>
          <p:cNvPr id="8" name="Picture Placeholder 7">
            <a:extLst>
              <a:ext uri="{FF2B5EF4-FFF2-40B4-BE49-F238E27FC236}">
                <a16:creationId xmlns:a16="http://schemas.microsoft.com/office/drawing/2014/main" xmlns="" id="{ED60D2CD-D95E-4DE8-81CF-F42051EAC35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79376" y="1530479"/>
            <a:ext cx="5151760" cy="4900535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 useBgFill="1">
        <p:nvSpPr>
          <p:cNvPr id="7" name="Picture Placeholder 7">
            <a:extLst>
              <a:ext uri="{FF2B5EF4-FFF2-40B4-BE49-F238E27FC236}">
                <a16:creationId xmlns:a16="http://schemas.microsoft.com/office/drawing/2014/main" xmlns="" id="{4685375D-185B-47C2-B347-B84257FEFAA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528048" y="1520576"/>
            <a:ext cx="5151760" cy="4900535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>
        <p:nvSpPr>
          <p:cNvPr id="26" name="TextBox 25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2x Image page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picture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 userDrawn="1"/>
        </p:nvSpPr>
        <p:spPr>
          <a:xfrm>
            <a:off x="12792744" y="4766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Change the image by deleting the existing image. Click on the icon that appears to insert an image.</a:t>
            </a: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196752"/>
            <a:ext cx="381000" cy="381000"/>
          </a:xfrm>
          <a:prstGeom prst="rect">
            <a:avLst/>
          </a:prstGeom>
        </p:spPr>
      </p:pic>
      <p:sp>
        <p:nvSpPr>
          <p:cNvPr id="31" name="TextBox 30"/>
          <p:cNvSpPr txBox="1"/>
          <p:nvPr userDrawn="1"/>
        </p:nvSpPr>
        <p:spPr>
          <a:xfrm>
            <a:off x="12804044" y="1814387"/>
            <a:ext cx="17821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 a picture </a:t>
            </a:r>
            <a:r>
              <a:rPr lang="nl-NL" sz="9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dirty="0" err="1">
                <a:latin typeface="Arial" panose="020B0604020202020204" pitchFamily="34" charset="0"/>
                <a:cs typeface="Arial" panose="020B0604020202020204" pitchFamily="34" charset="0"/>
              </a:rPr>
              <a:t>would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like </a:t>
            </a:r>
            <a:r>
              <a:rPr lang="nl-NL" sz="9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then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click on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‘Insert’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12409228" y="1873910"/>
            <a:ext cx="288032" cy="276999"/>
            <a:chOff x="12494133" y="2712391"/>
            <a:chExt cx="288032" cy="276999"/>
          </a:xfrm>
        </p:grpSpPr>
        <p:sp>
          <p:nvSpPr>
            <p:cNvPr id="33" name="Rectangle 3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5" name="Rectangle 34"/>
          <p:cNvSpPr/>
          <p:nvPr userDrawn="1"/>
        </p:nvSpPr>
        <p:spPr>
          <a:xfrm>
            <a:off x="12415930" y="558809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 userDrawn="1"/>
        </p:nvSpPr>
        <p:spPr>
          <a:xfrm>
            <a:off x="12406311" y="54868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 userDrawn="1"/>
        </p:nvSpPr>
        <p:spPr>
          <a:xfrm>
            <a:off x="12791363" y="2502060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If you want to scale or drag the image, go to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‘Drawing Tools'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and click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'Crop'.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With the white rounds you can scale the image, with the black brackets you can scale the image frame.</a:t>
            </a:r>
          </a:p>
        </p:txBody>
      </p:sp>
      <p:pic>
        <p:nvPicPr>
          <p:cNvPr id="38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8314" y="3708279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9" name="Straight Connector 38"/>
          <p:cNvCxnSpPr/>
          <p:nvPr userDrawn="1"/>
        </p:nvCxnSpPr>
        <p:spPr>
          <a:xfrm>
            <a:off x="12388482" y="432715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 userDrawn="1"/>
        </p:nvCxnSpPr>
        <p:spPr>
          <a:xfrm>
            <a:off x="12370968" y="170080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/>
          <p:cNvGrpSpPr/>
          <p:nvPr userDrawn="1"/>
        </p:nvGrpSpPr>
        <p:grpSpPr>
          <a:xfrm>
            <a:off x="12421465" y="2503929"/>
            <a:ext cx="288032" cy="276999"/>
            <a:chOff x="12492689" y="2721406"/>
            <a:chExt cx="288032" cy="276999"/>
          </a:xfrm>
        </p:grpSpPr>
        <p:sp>
          <p:nvSpPr>
            <p:cNvPr id="42" name="Rectangle 4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44" name="Straight Connector 43"/>
          <p:cNvCxnSpPr/>
          <p:nvPr userDrawn="1"/>
        </p:nvCxnSpPr>
        <p:spPr>
          <a:xfrm>
            <a:off x="12385533" y="242088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01898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363">
          <p15:clr>
            <a:srgbClr val="FBAE40"/>
          </p15:clr>
        </p15:guide>
        <p15:guide id="7" pos="484">
          <p15:clr>
            <a:srgbClr val="FBAE40"/>
          </p15:clr>
        </p15:guide>
        <p15:guide id="8" orient="horz" pos="981">
          <p15:clr>
            <a:srgbClr val="FBAE40"/>
          </p15:clr>
        </p15:guide>
        <p15:guide id="9" orient="horz" pos="2523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video (iMa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Mac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294" y="1668379"/>
            <a:ext cx="6430375" cy="4774256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89315" y="1710268"/>
            <a:ext cx="5606686" cy="446886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8" name="Rectangle 7"/>
          <p:cNvSpPr/>
          <p:nvPr/>
        </p:nvSpPr>
        <p:spPr>
          <a:xfrm>
            <a:off x="6302400" y="2006400"/>
            <a:ext cx="5505600" cy="2846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6302400" y="2006400"/>
            <a:ext cx="5505600" cy="28464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pic>
        <p:nvPicPr>
          <p:cNvPr id="9" name="Picture 8" descr="iMac.png">
            <a:extLst>
              <a:ext uri="{FF2B5EF4-FFF2-40B4-BE49-F238E27FC236}">
                <a16:creationId xmlns:a16="http://schemas.microsoft.com/office/drawing/2014/main" xmlns="" id="{C8FBE6D9-3C61-4A64-8829-1D01D752B6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294" y="1668379"/>
            <a:ext cx="6430375" cy="477425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24D704BE-186B-4873-9F53-FB8893678272}"/>
              </a:ext>
            </a:extLst>
          </p:cNvPr>
          <p:cNvSpPr/>
          <p:nvPr userDrawn="1"/>
        </p:nvSpPr>
        <p:spPr>
          <a:xfrm>
            <a:off x="6302400" y="2006400"/>
            <a:ext cx="5505600" cy="2846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 dirty="0"/>
          </a:p>
        </p:txBody>
      </p:sp>
      <p:sp>
        <p:nvSpPr>
          <p:cNvPr id="29" name="TextBox 28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Straight Connector 29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Box 32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TextBox 36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 dirty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43" name="Group 42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44" name="Rectangle 4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6" name="Group 45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47" name="Rectangle 4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9" name="Group 48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50" name="Rectangle 4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2" name="Group 51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53" name="Rectangle 5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5" name="Group 54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56" name="Rectangle 5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71282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video (iPad Landscap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Pad Mini H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309" y="2216721"/>
            <a:ext cx="6237171" cy="4110287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89315" y="1710268"/>
            <a:ext cx="5606685" cy="446886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7" name="Rectangle 6"/>
          <p:cNvSpPr/>
          <p:nvPr/>
        </p:nvSpPr>
        <p:spPr>
          <a:xfrm>
            <a:off x="6043200" y="2750400"/>
            <a:ext cx="4564800" cy="31632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6043200" y="2750400"/>
            <a:ext cx="4564800" cy="31632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pic>
        <p:nvPicPr>
          <p:cNvPr id="9" name="Picture 8" descr="iPad Mini H.png">
            <a:extLst>
              <a:ext uri="{FF2B5EF4-FFF2-40B4-BE49-F238E27FC236}">
                <a16:creationId xmlns:a16="http://schemas.microsoft.com/office/drawing/2014/main" xmlns="" id="{7213BA93-BA9D-4BEE-882B-0E3A8EBCEE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309" y="2216721"/>
            <a:ext cx="6237171" cy="411028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BFECC6AD-546E-4DBB-BA2A-6D8A6B63E690}"/>
              </a:ext>
            </a:extLst>
          </p:cNvPr>
          <p:cNvSpPr/>
          <p:nvPr userDrawn="1"/>
        </p:nvSpPr>
        <p:spPr>
          <a:xfrm>
            <a:off x="6043200" y="2750400"/>
            <a:ext cx="4564800" cy="31632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 dirty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25" name="Group 24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26" name="Rectangle 2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29" name="Rectangle 2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32" name="Rectangle 3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4" name="Group 33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35" name="Rectangle 34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7" name="Group 36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38" name="Rectangle 37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6464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video (iP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pa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128" y="839026"/>
            <a:ext cx="4132447" cy="5206924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89315" y="1710267"/>
            <a:ext cx="5606686" cy="446886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8" name="Rectangle 7"/>
          <p:cNvSpPr/>
          <p:nvPr/>
        </p:nvSpPr>
        <p:spPr>
          <a:xfrm>
            <a:off x="7681354" y="1507200"/>
            <a:ext cx="3249600" cy="3840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2"/>
          </p:nvPr>
        </p:nvSpPr>
        <p:spPr>
          <a:xfrm>
            <a:off x="7680176" y="1507200"/>
            <a:ext cx="3249600" cy="3840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NL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pic>
        <p:nvPicPr>
          <p:cNvPr id="10" name="Picture 9" descr="ipad.png">
            <a:extLst>
              <a:ext uri="{FF2B5EF4-FFF2-40B4-BE49-F238E27FC236}">
                <a16:creationId xmlns:a16="http://schemas.microsoft.com/office/drawing/2014/main" xmlns="" id="{72A91A83-7BEC-4DFC-9141-86C25E606E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128" y="839026"/>
            <a:ext cx="4132447" cy="520692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4B73CE4D-2F70-45E4-967A-9D739D4C3FC1}"/>
              </a:ext>
            </a:extLst>
          </p:cNvPr>
          <p:cNvSpPr/>
          <p:nvPr userDrawn="1"/>
        </p:nvSpPr>
        <p:spPr>
          <a:xfrm>
            <a:off x="7690730" y="1507200"/>
            <a:ext cx="3249600" cy="3840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 baseline="0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 dirty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26" name="Group 25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27" name="Rectangle 2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" name="Group 28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30" name="Rectangle 2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2" name="Group 31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33" name="Rectangle 3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" name="Group 34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36" name="Rectangle 3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8" name="Group 37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39" name="Rectangle 3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31103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Grafiek br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5CE92C6-2ACF-4B38-86C3-6C298EE63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 useBgFill="1">
        <p:nvSpPr>
          <p:cNvPr id="4" name="Chart Placeholder 3">
            <a:extLst>
              <a:ext uri="{FF2B5EF4-FFF2-40B4-BE49-F238E27FC236}">
                <a16:creationId xmlns:a16="http://schemas.microsoft.com/office/drawing/2014/main" xmlns="" id="{5958EF81-0CFC-48FC-BE1D-A0A58BBF5B9A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479425" y="1898650"/>
            <a:ext cx="11269663" cy="4208463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nl-NL" dirty="0"/>
              <a:t>Click icon 
 to add </a:t>
            </a:r>
            <a:r>
              <a:rPr lang="nl-NL" dirty="0" err="1"/>
              <a:t>chart</a:t>
            </a:r>
            <a:endParaRPr lang="nl-NL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 dirty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20" name="Rectangle 1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Group 21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23" name="Rectangle 2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26" name="Rectangle 2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29" name="Rectangle 2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32" name="Rectangle 3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917934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6CAF520-9086-466E-9B79-4326410DA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4" name="SmartArt Placeholder 3">
            <a:extLst>
              <a:ext uri="{FF2B5EF4-FFF2-40B4-BE49-F238E27FC236}">
                <a16:creationId xmlns:a16="http://schemas.microsoft.com/office/drawing/2014/main" xmlns="" id="{B1BBC81D-6CE2-4F98-83D0-5B508AF7F554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488951" y="1898650"/>
            <a:ext cx="11260138" cy="4208463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SmartArt graphic</a:t>
            </a:r>
            <a:endParaRPr lang="nl-NL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 dirty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20" name="Rectangle 1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Group 21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23" name="Rectangle 2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26" name="Rectangle 2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29" name="Rectangle 2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32" name="Rectangle 3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330212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800" y="1915200"/>
            <a:ext cx="11148649" cy="461703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71F7EDB-0AEE-417F-9CB5-243BC8B4D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800" y="691200"/>
            <a:ext cx="11159196" cy="93610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x-none"/>
          </a:p>
        </p:txBody>
      </p:sp>
      <p:sp>
        <p:nvSpPr>
          <p:cNvPr id="4" name="TextBox 3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r>
              <a:rPr lang="nl-NL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page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</a:t>
            </a:r>
            <a:r>
              <a:rPr lang="nl-NL" sz="9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Down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</a:t>
            </a:r>
            <a:r>
              <a:rPr lang="nl-NL" sz="9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nl-NL" sz="1000" b="1" baseline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10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 dirty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20" name="Rectangle 1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Group 21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23" name="Rectangle 2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26" name="Rectangle 2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29" name="Rectangle 2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32" name="Rectangle 3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7057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8800" y="1915200"/>
            <a:ext cx="6398773" cy="463073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NL" dirty="0"/>
          </a:p>
        </p:txBody>
      </p:sp>
      <p:sp useBgFill="1">
        <p:nvSpPr>
          <p:cNvPr id="9" name="Chart Placeholder 8">
            <a:extLst>
              <a:ext uri="{FF2B5EF4-FFF2-40B4-BE49-F238E27FC236}">
                <a16:creationId xmlns:a16="http://schemas.microsoft.com/office/drawing/2014/main" xmlns="" id="{006DB82F-8DD8-4627-ADF9-B9C04CE52499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7104063" y="1898650"/>
            <a:ext cx="4545012" cy="4630738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nl-NL" dirty="0"/>
              <a:t>Click icon 
 to add </a:t>
            </a:r>
            <a:r>
              <a:rPr lang="nl-NL" dirty="0" err="1"/>
              <a:t>chart</a:t>
            </a:r>
            <a:endParaRPr lang="nl-N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9A3FEB5E-4A4C-4FFF-87D9-D1B9FD8CE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800" y="691200"/>
            <a:ext cx="11159196" cy="93610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8361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0/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Picture Placeholder 9">
            <a:extLst>
              <a:ext uri="{FF2B5EF4-FFF2-40B4-BE49-F238E27FC236}">
                <a16:creationId xmlns:a16="http://schemas.microsoft.com/office/drawing/2014/main" xmlns="" id="{7D111C98-D5EF-4008-AE50-102F4F1993E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456362" y="0"/>
            <a:ext cx="5735638" cy="6858000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377" y="692696"/>
            <a:ext cx="5616576" cy="936103"/>
          </a:xfrm>
        </p:spPr>
        <p:txBody>
          <a:bodyPr anchor="b"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xmlns="" id="{6F7496B7-E71A-4615-93AC-7A3B3AB33B6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9424" y="1916112"/>
            <a:ext cx="5616576" cy="424919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50% text + 50% image 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picture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6" name="Straight Connector 55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 userDrawn="1"/>
        </p:nvSpPr>
        <p:spPr>
          <a:xfrm>
            <a:off x="12792744" y="4766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Change the image by deleting the existing image. Click on the icon that appears to insert an image.</a:t>
            </a:r>
          </a:p>
        </p:txBody>
      </p:sp>
      <p:pic>
        <p:nvPicPr>
          <p:cNvPr id="58" name="Picture 5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196752"/>
            <a:ext cx="381000" cy="381000"/>
          </a:xfrm>
          <a:prstGeom prst="rect">
            <a:avLst/>
          </a:prstGeom>
        </p:spPr>
      </p:pic>
      <p:sp>
        <p:nvSpPr>
          <p:cNvPr id="59" name="TextBox 58"/>
          <p:cNvSpPr txBox="1"/>
          <p:nvPr userDrawn="1"/>
        </p:nvSpPr>
        <p:spPr>
          <a:xfrm>
            <a:off x="12804044" y="1814387"/>
            <a:ext cx="17821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 a picture you would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like to insert and then click on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‘Insert’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0" name="Group 59"/>
          <p:cNvGrpSpPr/>
          <p:nvPr userDrawn="1"/>
        </p:nvGrpSpPr>
        <p:grpSpPr>
          <a:xfrm>
            <a:off x="12409228" y="1873910"/>
            <a:ext cx="288032" cy="276999"/>
            <a:chOff x="12494133" y="2712391"/>
            <a:chExt cx="288032" cy="276999"/>
          </a:xfrm>
        </p:grpSpPr>
        <p:sp>
          <p:nvSpPr>
            <p:cNvPr id="61" name="Rectangle 60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3" name="Rectangle 62"/>
          <p:cNvSpPr/>
          <p:nvPr userDrawn="1"/>
        </p:nvSpPr>
        <p:spPr>
          <a:xfrm>
            <a:off x="12415930" y="558809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/>
          <p:cNvSpPr txBox="1"/>
          <p:nvPr userDrawn="1"/>
        </p:nvSpPr>
        <p:spPr>
          <a:xfrm>
            <a:off x="12406311" y="54868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Box 64"/>
          <p:cNvSpPr txBox="1"/>
          <p:nvPr userDrawn="1"/>
        </p:nvSpPr>
        <p:spPr>
          <a:xfrm>
            <a:off x="12791363" y="2502060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If you want to scale or drag the image, go to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‘Drawing Tools'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and click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'Crop'.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With the white rounds you can scale the image, with the black brackets you can scale the image frame.</a:t>
            </a:r>
          </a:p>
        </p:txBody>
      </p:sp>
      <p:pic>
        <p:nvPicPr>
          <p:cNvPr id="66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8314" y="3708279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7" name="Straight Connector 66"/>
          <p:cNvCxnSpPr/>
          <p:nvPr userDrawn="1"/>
        </p:nvCxnSpPr>
        <p:spPr>
          <a:xfrm>
            <a:off x="12388482" y="432715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 userDrawn="1"/>
        </p:nvCxnSpPr>
        <p:spPr>
          <a:xfrm>
            <a:off x="12370968" y="170080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" name="Group 73"/>
          <p:cNvGrpSpPr/>
          <p:nvPr userDrawn="1"/>
        </p:nvGrpSpPr>
        <p:grpSpPr>
          <a:xfrm>
            <a:off x="12421465" y="2503929"/>
            <a:ext cx="288032" cy="276999"/>
            <a:chOff x="12492689" y="2721406"/>
            <a:chExt cx="288032" cy="276999"/>
          </a:xfrm>
        </p:grpSpPr>
        <p:sp>
          <p:nvSpPr>
            <p:cNvPr id="75" name="Rectangle 74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77" name="Straight Connector 76"/>
          <p:cNvCxnSpPr/>
          <p:nvPr userDrawn="1"/>
        </p:nvCxnSpPr>
        <p:spPr>
          <a:xfrm>
            <a:off x="12385533" y="242088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1" name="Straight Connector 80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3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" name="TextBox 83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TextBox 84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TextBox 85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7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" name="TextBox 87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TextBox 88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 dirty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0" name="TextBox 89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1" name="TextBox 90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2" name="TextBox 91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3" name="TextBox 92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94" name="Group 93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95" name="Rectangle 94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7" name="Group 96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98" name="Rectangle 97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0" name="Group 99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101" name="Rectangle 100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3" name="Group 102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104" name="Rectangle 10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6" name="Group 105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107" name="Rectangle 10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1576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5120">
          <p15:clr>
            <a:srgbClr val="FBAE40"/>
          </p15:clr>
        </p15:guide>
        <p15:guide id="4" pos="5423">
          <p15:clr>
            <a:srgbClr val="FBAE40"/>
          </p15:clr>
        </p15:guide>
        <p15:guide id="5" pos="3840" userDrawn="1">
          <p15:clr>
            <a:srgbClr val="FBAE40"/>
          </p15:clr>
        </p15:guide>
        <p15:guide id="6" pos="4067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0/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Picture Placeholder 9">
            <a:extLst>
              <a:ext uri="{FF2B5EF4-FFF2-40B4-BE49-F238E27FC236}">
                <a16:creationId xmlns:a16="http://schemas.microsoft.com/office/drawing/2014/main" xmlns="" id="{7D111C98-D5EF-4008-AE50-102F4F1993E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716616" y="0"/>
            <a:ext cx="3475383" cy="6858000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376" y="692696"/>
            <a:ext cx="7992887" cy="936103"/>
          </a:xfrm>
        </p:spPr>
        <p:txBody>
          <a:bodyPr anchor="b"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xmlns="" id="{6F7496B7-E71A-4615-93AC-7A3B3AB33B6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9423" y="1916112"/>
            <a:ext cx="7992887" cy="424919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75% text + 25% image 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picture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6" name="Straight Connector 55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 userDrawn="1"/>
        </p:nvSpPr>
        <p:spPr>
          <a:xfrm>
            <a:off x="12792744" y="4766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Change the image by deleting the existing image. Click on the icon that appears to insert an image.</a:t>
            </a:r>
          </a:p>
        </p:txBody>
      </p:sp>
      <p:pic>
        <p:nvPicPr>
          <p:cNvPr id="58" name="Picture 5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196752"/>
            <a:ext cx="381000" cy="381000"/>
          </a:xfrm>
          <a:prstGeom prst="rect">
            <a:avLst/>
          </a:prstGeom>
        </p:spPr>
      </p:pic>
      <p:sp>
        <p:nvSpPr>
          <p:cNvPr id="59" name="TextBox 58"/>
          <p:cNvSpPr txBox="1"/>
          <p:nvPr userDrawn="1"/>
        </p:nvSpPr>
        <p:spPr>
          <a:xfrm>
            <a:off x="12804044" y="1814387"/>
            <a:ext cx="17821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 a picture you would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like to insert and then click on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‘Insert’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0" name="Group 59"/>
          <p:cNvGrpSpPr/>
          <p:nvPr userDrawn="1"/>
        </p:nvGrpSpPr>
        <p:grpSpPr>
          <a:xfrm>
            <a:off x="12409228" y="1873910"/>
            <a:ext cx="288032" cy="276999"/>
            <a:chOff x="12494133" y="2712391"/>
            <a:chExt cx="288032" cy="276999"/>
          </a:xfrm>
        </p:grpSpPr>
        <p:sp>
          <p:nvSpPr>
            <p:cNvPr id="61" name="Rectangle 60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3" name="Rectangle 62"/>
          <p:cNvSpPr/>
          <p:nvPr userDrawn="1"/>
        </p:nvSpPr>
        <p:spPr>
          <a:xfrm>
            <a:off x="12415930" y="558809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/>
          <p:cNvSpPr txBox="1"/>
          <p:nvPr userDrawn="1"/>
        </p:nvSpPr>
        <p:spPr>
          <a:xfrm>
            <a:off x="12406311" y="54868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Box 64"/>
          <p:cNvSpPr txBox="1"/>
          <p:nvPr userDrawn="1"/>
        </p:nvSpPr>
        <p:spPr>
          <a:xfrm>
            <a:off x="12791363" y="2502060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If you want to scale or drag the image, go to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‘Drawing Tools'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and click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'Crop'.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With the white rounds you can scale the image, with the black brackets you can scale the image frame.</a:t>
            </a:r>
          </a:p>
        </p:txBody>
      </p:sp>
      <p:pic>
        <p:nvPicPr>
          <p:cNvPr id="66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8314" y="3708279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7" name="Straight Connector 66"/>
          <p:cNvCxnSpPr/>
          <p:nvPr userDrawn="1"/>
        </p:nvCxnSpPr>
        <p:spPr>
          <a:xfrm>
            <a:off x="12388482" y="432715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 userDrawn="1"/>
        </p:nvCxnSpPr>
        <p:spPr>
          <a:xfrm>
            <a:off x="12370968" y="170080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Group 68"/>
          <p:cNvGrpSpPr/>
          <p:nvPr userDrawn="1"/>
        </p:nvGrpSpPr>
        <p:grpSpPr>
          <a:xfrm>
            <a:off x="12421465" y="2503929"/>
            <a:ext cx="288032" cy="276999"/>
            <a:chOff x="12492689" y="2721406"/>
            <a:chExt cx="288032" cy="276999"/>
          </a:xfrm>
        </p:grpSpPr>
        <p:sp>
          <p:nvSpPr>
            <p:cNvPr id="70" name="Rectangle 6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72" name="Straight Connector 71"/>
          <p:cNvCxnSpPr/>
          <p:nvPr userDrawn="1"/>
        </p:nvCxnSpPr>
        <p:spPr>
          <a:xfrm>
            <a:off x="12385533" y="242088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4" name="Straight Connector 73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6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" name="TextBox 76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TextBox 77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TextBox 78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0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" name="TextBox 80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81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 dirty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3" name="TextBox 82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4" name="TextBox 83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5" name="TextBox 84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6" name="TextBox 85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87" name="Group 86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88" name="Rectangle 87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0" name="Group 89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91" name="Rectangle 90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3" name="Group 92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94" name="Rectangle 9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6" name="Group 95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97" name="Rectangle 9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9" name="Group 98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100" name="Rectangle 9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22015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13">
          <p15:clr>
            <a:srgbClr val="FBAE40"/>
          </p15:clr>
        </p15:guide>
        <p15:guide id="3" pos="5485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eldslide 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9315" y="678869"/>
            <a:ext cx="11159196" cy="589891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sp useBgFill="1">
        <p:nvSpPr>
          <p:cNvPr id="3" name="Picture Placeholder 2">
            <a:extLst>
              <a:ext uri="{FF2B5EF4-FFF2-40B4-BE49-F238E27FC236}">
                <a16:creationId xmlns:a16="http://schemas.microsoft.com/office/drawing/2014/main" xmlns="" id="{8DD10328-45F6-471F-834D-92E7E7ED225F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0" y="1340768"/>
            <a:ext cx="12192000" cy="5517232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marL="0" indent="0" algn="ctr">
              <a:buNone/>
              <a:defRPr sz="32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/>
              <a:t>Click icon 
 to add picture</a:t>
            </a:r>
          </a:p>
        </p:txBody>
      </p:sp>
      <p:sp>
        <p:nvSpPr>
          <p:cNvPr id="27" name="TextBox 26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Image + Title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59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picture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1" name="Straight Connector 60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 userDrawn="1"/>
        </p:nvSpPr>
        <p:spPr>
          <a:xfrm>
            <a:off x="12792744" y="4766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Change the image by deleting the existing image. Click on the icon that appears to insert an image.</a:t>
            </a:r>
          </a:p>
        </p:txBody>
      </p:sp>
      <p:pic>
        <p:nvPicPr>
          <p:cNvPr id="63" name="Picture 6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196752"/>
            <a:ext cx="381000" cy="381000"/>
          </a:xfrm>
          <a:prstGeom prst="rect">
            <a:avLst/>
          </a:prstGeom>
        </p:spPr>
      </p:pic>
      <p:sp>
        <p:nvSpPr>
          <p:cNvPr id="64" name="TextBox 63"/>
          <p:cNvSpPr txBox="1"/>
          <p:nvPr userDrawn="1"/>
        </p:nvSpPr>
        <p:spPr>
          <a:xfrm>
            <a:off x="12804044" y="1814387"/>
            <a:ext cx="17821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 a picture you would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like to insert and then click on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‘Insert’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5" name="Group 64"/>
          <p:cNvGrpSpPr/>
          <p:nvPr userDrawn="1"/>
        </p:nvGrpSpPr>
        <p:grpSpPr>
          <a:xfrm>
            <a:off x="12409228" y="1873910"/>
            <a:ext cx="288032" cy="276999"/>
            <a:chOff x="12494133" y="2712391"/>
            <a:chExt cx="288032" cy="276999"/>
          </a:xfrm>
        </p:grpSpPr>
        <p:sp>
          <p:nvSpPr>
            <p:cNvPr id="66" name="Rectangle 6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8" name="Rectangle 67"/>
          <p:cNvSpPr/>
          <p:nvPr userDrawn="1"/>
        </p:nvSpPr>
        <p:spPr>
          <a:xfrm>
            <a:off x="12415930" y="558809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68"/>
          <p:cNvSpPr txBox="1"/>
          <p:nvPr userDrawn="1"/>
        </p:nvSpPr>
        <p:spPr>
          <a:xfrm>
            <a:off x="12406311" y="54868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/>
          <p:cNvSpPr txBox="1"/>
          <p:nvPr userDrawn="1"/>
        </p:nvSpPr>
        <p:spPr>
          <a:xfrm>
            <a:off x="12791363" y="2502060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If you want to scale or drag the image, go to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‘Drawing Tools'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and click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'Crop'.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With the white rounds you can scale the image, with the black brackets you can scale the image frame.</a:t>
            </a:r>
          </a:p>
        </p:txBody>
      </p:sp>
      <p:pic>
        <p:nvPicPr>
          <p:cNvPr id="71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8314" y="3708279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2" name="Straight Connector 71"/>
          <p:cNvCxnSpPr/>
          <p:nvPr userDrawn="1"/>
        </p:nvCxnSpPr>
        <p:spPr>
          <a:xfrm>
            <a:off x="12388482" y="432715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 userDrawn="1"/>
        </p:nvCxnSpPr>
        <p:spPr>
          <a:xfrm>
            <a:off x="12370968" y="170080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" name="Group 73"/>
          <p:cNvGrpSpPr/>
          <p:nvPr userDrawn="1"/>
        </p:nvGrpSpPr>
        <p:grpSpPr>
          <a:xfrm>
            <a:off x="12421465" y="2503929"/>
            <a:ext cx="288032" cy="276999"/>
            <a:chOff x="12492689" y="2721406"/>
            <a:chExt cx="288032" cy="276999"/>
          </a:xfrm>
        </p:grpSpPr>
        <p:sp>
          <p:nvSpPr>
            <p:cNvPr id="75" name="Rectangle 74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77" name="Straight Connector 76"/>
          <p:cNvCxnSpPr/>
          <p:nvPr userDrawn="1"/>
        </p:nvCxnSpPr>
        <p:spPr>
          <a:xfrm>
            <a:off x="12385533" y="242088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5304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eld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544" y="4797152"/>
            <a:ext cx="8136904" cy="1368152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 useBgFill="1"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0" y="0"/>
            <a:ext cx="12192000" cy="6855555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marL="0" indent="0" algn="ctr">
              <a:buNone/>
              <a:defRPr sz="32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/>
              <a:t>Click icon 
 to add picture</a:t>
            </a:r>
          </a:p>
        </p:txBody>
      </p:sp>
      <p:sp>
        <p:nvSpPr>
          <p:cNvPr id="27" name="TextBox 26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Dividerslide</a:t>
            </a:r>
            <a:r>
              <a:rPr lang="nl-NL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with picture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picture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 userDrawn="1"/>
        </p:nvSpPr>
        <p:spPr>
          <a:xfrm>
            <a:off x="12792744" y="4766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Change the image by deleting the existing image. Click on the icon that appears to insert an image.</a:t>
            </a:r>
          </a:p>
        </p:txBody>
      </p: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196752"/>
            <a:ext cx="381000" cy="381000"/>
          </a:xfrm>
          <a:prstGeom prst="rect">
            <a:avLst/>
          </a:prstGeom>
        </p:spPr>
      </p:pic>
      <p:sp>
        <p:nvSpPr>
          <p:cNvPr id="46" name="TextBox 45"/>
          <p:cNvSpPr txBox="1"/>
          <p:nvPr userDrawn="1"/>
        </p:nvSpPr>
        <p:spPr>
          <a:xfrm>
            <a:off x="12804044" y="1814387"/>
            <a:ext cx="17821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 a picture you would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like to insert and then click on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‘Insert’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7" name="Group 46"/>
          <p:cNvGrpSpPr/>
          <p:nvPr userDrawn="1"/>
        </p:nvGrpSpPr>
        <p:grpSpPr>
          <a:xfrm>
            <a:off x="12409228" y="1873910"/>
            <a:ext cx="288032" cy="276999"/>
            <a:chOff x="12494133" y="2712391"/>
            <a:chExt cx="288032" cy="276999"/>
          </a:xfrm>
        </p:grpSpPr>
        <p:sp>
          <p:nvSpPr>
            <p:cNvPr id="48" name="Rectangle 47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0" name="Rectangle 49"/>
          <p:cNvSpPr/>
          <p:nvPr userDrawn="1"/>
        </p:nvSpPr>
        <p:spPr>
          <a:xfrm>
            <a:off x="12415930" y="558809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/>
          <p:cNvSpPr txBox="1"/>
          <p:nvPr userDrawn="1"/>
        </p:nvSpPr>
        <p:spPr>
          <a:xfrm>
            <a:off x="12406311" y="54868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/>
          <p:cNvSpPr txBox="1"/>
          <p:nvPr userDrawn="1"/>
        </p:nvSpPr>
        <p:spPr>
          <a:xfrm>
            <a:off x="12791363" y="2502060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If you want to scale or drag the image, go to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‘Drawing Tools'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and click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'Crop'.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With the white rounds you can scale the image, with the black brackets you can scale the image frame.</a:t>
            </a:r>
          </a:p>
        </p:txBody>
      </p:sp>
      <p:pic>
        <p:nvPicPr>
          <p:cNvPr id="53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8314" y="3708279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4" name="Straight Connector 53"/>
          <p:cNvCxnSpPr/>
          <p:nvPr userDrawn="1"/>
        </p:nvCxnSpPr>
        <p:spPr>
          <a:xfrm>
            <a:off x="12388482" y="432715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 userDrawn="1"/>
        </p:nvCxnSpPr>
        <p:spPr>
          <a:xfrm>
            <a:off x="12370968" y="170080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6" name="Group 55"/>
          <p:cNvGrpSpPr/>
          <p:nvPr userDrawn="1"/>
        </p:nvGrpSpPr>
        <p:grpSpPr>
          <a:xfrm>
            <a:off x="12421465" y="2503929"/>
            <a:ext cx="288032" cy="276999"/>
            <a:chOff x="12492689" y="2721406"/>
            <a:chExt cx="288032" cy="276999"/>
          </a:xfrm>
        </p:grpSpPr>
        <p:sp>
          <p:nvSpPr>
            <p:cNvPr id="57" name="Rectangle 5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59" name="Straight Connector 58"/>
          <p:cNvCxnSpPr/>
          <p:nvPr userDrawn="1"/>
        </p:nvCxnSpPr>
        <p:spPr>
          <a:xfrm>
            <a:off x="12385533" y="242088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358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ductieslide 2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D0D21EEC-E4A5-40DE-861A-A5D2970A8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sp useBgFill="1">
        <p:nvSpPr>
          <p:cNvPr id="8" name="Picture Placeholder 7">
            <a:extLst>
              <a:ext uri="{FF2B5EF4-FFF2-40B4-BE49-F238E27FC236}">
                <a16:creationId xmlns:a16="http://schemas.microsoft.com/office/drawing/2014/main" xmlns="" id="{ED60D2CD-D95E-4DE8-81CF-F42051EAC35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76263" y="2355850"/>
            <a:ext cx="2395537" cy="2414588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 useBgFill="1">
        <p:nvSpPr>
          <p:cNvPr id="9" name="Picture Placeholder 7">
            <a:extLst>
              <a:ext uri="{FF2B5EF4-FFF2-40B4-BE49-F238E27FC236}">
                <a16:creationId xmlns:a16="http://schemas.microsoft.com/office/drawing/2014/main" xmlns="" id="{4769E892-37BD-4E39-8C67-8E1525991DF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21413" y="2364240"/>
            <a:ext cx="2416175" cy="2406198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="" id="{E5F43F37-6578-4009-AFA1-F16E909D77C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190461" y="2355850"/>
            <a:ext cx="2905539" cy="241458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xmlns="" id="{51825921-4BAC-4A30-9D68-5E3CC234D6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742972" y="2355850"/>
            <a:ext cx="2905539" cy="241458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4" name="TextBox 33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63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picture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5" name="Straight Connector 64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 userDrawn="1"/>
        </p:nvSpPr>
        <p:spPr>
          <a:xfrm>
            <a:off x="12792744" y="4766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Change the image by deleting the existing image. Click on the icon that appears to insert an image.</a:t>
            </a:r>
          </a:p>
        </p:txBody>
      </p:sp>
      <p:pic>
        <p:nvPicPr>
          <p:cNvPr id="67" name="Picture 6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196752"/>
            <a:ext cx="381000" cy="381000"/>
          </a:xfrm>
          <a:prstGeom prst="rect">
            <a:avLst/>
          </a:prstGeom>
        </p:spPr>
      </p:pic>
      <p:sp>
        <p:nvSpPr>
          <p:cNvPr id="68" name="TextBox 67"/>
          <p:cNvSpPr txBox="1"/>
          <p:nvPr userDrawn="1"/>
        </p:nvSpPr>
        <p:spPr>
          <a:xfrm>
            <a:off x="12804044" y="1814387"/>
            <a:ext cx="17821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 a picture you would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like to insert and then click on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‘Insert’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9" name="Group 68"/>
          <p:cNvGrpSpPr/>
          <p:nvPr userDrawn="1"/>
        </p:nvGrpSpPr>
        <p:grpSpPr>
          <a:xfrm>
            <a:off x="12409228" y="1873910"/>
            <a:ext cx="288032" cy="276999"/>
            <a:chOff x="12494133" y="2712391"/>
            <a:chExt cx="288032" cy="276999"/>
          </a:xfrm>
        </p:grpSpPr>
        <p:sp>
          <p:nvSpPr>
            <p:cNvPr id="70" name="Rectangle 6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2" name="Rectangle 71"/>
          <p:cNvSpPr/>
          <p:nvPr userDrawn="1"/>
        </p:nvSpPr>
        <p:spPr>
          <a:xfrm>
            <a:off x="12415930" y="558809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Box 72"/>
          <p:cNvSpPr txBox="1"/>
          <p:nvPr userDrawn="1"/>
        </p:nvSpPr>
        <p:spPr>
          <a:xfrm>
            <a:off x="12406311" y="54868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TextBox 73"/>
          <p:cNvSpPr txBox="1"/>
          <p:nvPr userDrawn="1"/>
        </p:nvSpPr>
        <p:spPr>
          <a:xfrm>
            <a:off x="12791363" y="2502060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If you want to scale or drag the image, go to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‘Drawing Tools'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and click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'Crop'.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With the white rounds you can scale the image, with the black brackets you can scale the image frame.</a:t>
            </a:r>
          </a:p>
        </p:txBody>
      </p:sp>
      <p:pic>
        <p:nvPicPr>
          <p:cNvPr id="75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8314" y="3708279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6" name="Straight Connector 75"/>
          <p:cNvCxnSpPr/>
          <p:nvPr userDrawn="1"/>
        </p:nvCxnSpPr>
        <p:spPr>
          <a:xfrm>
            <a:off x="12388482" y="432715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 userDrawn="1"/>
        </p:nvCxnSpPr>
        <p:spPr>
          <a:xfrm>
            <a:off x="12370968" y="170080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" name="Group 77"/>
          <p:cNvGrpSpPr/>
          <p:nvPr userDrawn="1"/>
        </p:nvGrpSpPr>
        <p:grpSpPr>
          <a:xfrm>
            <a:off x="12421465" y="2503929"/>
            <a:ext cx="288032" cy="276999"/>
            <a:chOff x="12492689" y="2721406"/>
            <a:chExt cx="288032" cy="276999"/>
          </a:xfrm>
        </p:grpSpPr>
        <p:sp>
          <p:nvSpPr>
            <p:cNvPr id="79" name="Rectangle 7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81" name="Straight Connector 80"/>
          <p:cNvCxnSpPr/>
          <p:nvPr userDrawn="1"/>
        </p:nvCxnSpPr>
        <p:spPr>
          <a:xfrm>
            <a:off x="12385533" y="242088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1" name="Straight Connector 100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" name="TextBox 103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TextBox 104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TextBox 105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7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" name="TextBox 107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 dirty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11" name="TextBox 110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114" name="Group 113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115" name="Rectangle 114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7" name="Group 116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118" name="Rectangle 117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0" name="Group 119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121" name="Rectangle 120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3" name="Group 122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124" name="Rectangle 12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6" name="Group 125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127" name="Rectangle 12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05205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pos="5225">
          <p15:clr>
            <a:srgbClr val="FBAE40"/>
          </p15:clr>
        </p15:guide>
        <p15:guide id="8" pos="7255">
          <p15:clr>
            <a:srgbClr val="FBAE40"/>
          </p15:clr>
        </p15:guide>
        <p15:guide id="9" pos="2496">
          <p15:clr>
            <a:srgbClr val="FBAE40"/>
          </p15:clr>
        </p15:guide>
        <p15:guide id="10" pos="484">
          <p15:clr>
            <a:srgbClr val="FBAE40"/>
          </p15:clr>
        </p15:guide>
        <p15:guide id="13" pos="3919" userDrawn="1">
          <p15:clr>
            <a:srgbClr val="FBAE40"/>
          </p15:clr>
        </p15:guide>
        <p15:guide id="14" pos="5441" userDrawn="1">
          <p15:clr>
            <a:srgbClr val="FBAE40"/>
          </p15:clr>
        </p15:guide>
        <p15:guide id="15" pos="1872" userDrawn="1">
          <p15:clr>
            <a:srgbClr val="FBAE40"/>
          </p15:clr>
        </p15:guide>
        <p15:guide id="16" pos="363" userDrawn="1">
          <p15:clr>
            <a:srgbClr val="FBAE40"/>
          </p15:clr>
        </p15:guide>
        <p15:guide id="17" orient="horz" pos="1484" userDrawn="1">
          <p15:clr>
            <a:srgbClr val="FBAE40"/>
          </p15:clr>
        </p15:guide>
        <p15:guide id="18" orient="horz" pos="3005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ema/Introductieslide 4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D0D21EEC-E4A5-40DE-861A-A5D2970A8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15" y="678869"/>
            <a:ext cx="11159196" cy="80591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 useBgFill="1">
        <p:nvSpPr>
          <p:cNvPr id="8" name="Picture Placeholder 7">
            <a:extLst>
              <a:ext uri="{FF2B5EF4-FFF2-40B4-BE49-F238E27FC236}">
                <a16:creationId xmlns:a16="http://schemas.microsoft.com/office/drawing/2014/main" xmlns="" id="{ED60D2CD-D95E-4DE8-81CF-F42051EAC35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460690" y="1552801"/>
            <a:ext cx="2415600" cy="2431597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 useBgFill="1">
        <p:nvSpPr>
          <p:cNvPr id="9" name="Picture Placeholder 7">
            <a:extLst>
              <a:ext uri="{FF2B5EF4-FFF2-40B4-BE49-F238E27FC236}">
                <a16:creationId xmlns:a16="http://schemas.microsoft.com/office/drawing/2014/main" xmlns="" id="{4769E892-37BD-4E39-8C67-8E1525991DF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84200" y="1552801"/>
            <a:ext cx="2416175" cy="2431597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="" id="{E5F43F37-6578-4009-AFA1-F16E909D77C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4200" y="4221088"/>
            <a:ext cx="2416175" cy="230830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xmlns="" id="{51825921-4BAC-4A30-9D68-5E3CC234D6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91625" y="4221088"/>
            <a:ext cx="2412355" cy="230830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 useBgFill="1">
        <p:nvSpPr>
          <p:cNvPr id="10" name="Picture Placeholder 7">
            <a:extLst>
              <a:ext uri="{FF2B5EF4-FFF2-40B4-BE49-F238E27FC236}">
                <a16:creationId xmlns:a16="http://schemas.microsoft.com/office/drawing/2014/main" xmlns="" id="{35C5B6DC-BE5E-43A2-941D-79AA88A7156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15178" y="1552801"/>
            <a:ext cx="2415600" cy="2431597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 useBgFill="1">
        <p:nvSpPr>
          <p:cNvPr id="13" name="Picture Placeholder 7">
            <a:extLst>
              <a:ext uri="{FF2B5EF4-FFF2-40B4-BE49-F238E27FC236}">
                <a16:creationId xmlns:a16="http://schemas.microsoft.com/office/drawing/2014/main" xmlns="" id="{282B1D46-10CA-47BE-8746-C599AF7EAF2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1625" y="1552801"/>
            <a:ext cx="2416175" cy="2431596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xmlns="" id="{4D248D55-288A-4EC0-AC4C-C8DA816AB3F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450506" y="4221088"/>
            <a:ext cx="2416175" cy="230830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xmlns="" id="{7A808D4E-A7D5-418F-9DB7-994EFE72ED2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25319" y="4221088"/>
            <a:ext cx="2416175" cy="230830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1" name="TextBox 80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 2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58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picture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0" name="Straight Connector 59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 userDrawn="1"/>
        </p:nvSpPr>
        <p:spPr>
          <a:xfrm>
            <a:off x="12792744" y="4766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Change the image by deleting the existing image. Click on the icon that appears to insert an image.</a:t>
            </a:r>
          </a:p>
        </p:txBody>
      </p:sp>
      <p:pic>
        <p:nvPicPr>
          <p:cNvPr id="62" name="Picture 6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196752"/>
            <a:ext cx="381000" cy="381000"/>
          </a:xfrm>
          <a:prstGeom prst="rect">
            <a:avLst/>
          </a:prstGeom>
        </p:spPr>
      </p:pic>
      <p:sp>
        <p:nvSpPr>
          <p:cNvPr id="82" name="TextBox 81"/>
          <p:cNvSpPr txBox="1"/>
          <p:nvPr userDrawn="1"/>
        </p:nvSpPr>
        <p:spPr>
          <a:xfrm>
            <a:off x="12804044" y="1814387"/>
            <a:ext cx="17821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 a picture you would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like to insert and then click on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‘Insert’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3" name="Group 82"/>
          <p:cNvGrpSpPr/>
          <p:nvPr userDrawn="1"/>
        </p:nvGrpSpPr>
        <p:grpSpPr>
          <a:xfrm>
            <a:off x="12409228" y="1873910"/>
            <a:ext cx="288032" cy="276999"/>
            <a:chOff x="12494133" y="2712391"/>
            <a:chExt cx="288032" cy="276999"/>
          </a:xfrm>
        </p:grpSpPr>
        <p:sp>
          <p:nvSpPr>
            <p:cNvPr id="84" name="Rectangle 8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6" name="Rectangle 85"/>
          <p:cNvSpPr/>
          <p:nvPr userDrawn="1"/>
        </p:nvSpPr>
        <p:spPr>
          <a:xfrm>
            <a:off x="12415930" y="558809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TextBox 86"/>
          <p:cNvSpPr txBox="1"/>
          <p:nvPr userDrawn="1"/>
        </p:nvSpPr>
        <p:spPr>
          <a:xfrm>
            <a:off x="12406311" y="54868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TextBox 87"/>
          <p:cNvSpPr txBox="1"/>
          <p:nvPr userDrawn="1"/>
        </p:nvSpPr>
        <p:spPr>
          <a:xfrm>
            <a:off x="12791363" y="2502060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If you want to scale or drag the image, go to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‘Drawing Tools'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and click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'Crop'.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With the white rounds you can scale the image, with the black brackets you can scale the image frame.</a:t>
            </a:r>
          </a:p>
        </p:txBody>
      </p:sp>
      <p:pic>
        <p:nvPicPr>
          <p:cNvPr id="89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8314" y="3708279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0" name="Straight Connector 89"/>
          <p:cNvCxnSpPr/>
          <p:nvPr userDrawn="1"/>
        </p:nvCxnSpPr>
        <p:spPr>
          <a:xfrm>
            <a:off x="12388482" y="432715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 userDrawn="1"/>
        </p:nvCxnSpPr>
        <p:spPr>
          <a:xfrm>
            <a:off x="12370968" y="170080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2" name="Group 91"/>
          <p:cNvGrpSpPr/>
          <p:nvPr userDrawn="1"/>
        </p:nvGrpSpPr>
        <p:grpSpPr>
          <a:xfrm>
            <a:off x="12421465" y="2503929"/>
            <a:ext cx="288032" cy="276999"/>
            <a:chOff x="12492689" y="2721406"/>
            <a:chExt cx="288032" cy="276999"/>
          </a:xfrm>
        </p:grpSpPr>
        <p:sp>
          <p:nvSpPr>
            <p:cNvPr id="93" name="Rectangle 9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95" name="Straight Connector 94"/>
          <p:cNvCxnSpPr/>
          <p:nvPr userDrawn="1"/>
        </p:nvCxnSpPr>
        <p:spPr>
          <a:xfrm>
            <a:off x="12385533" y="242088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95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7" name="Straight Connector 96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9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" name="TextBox 99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TextBox 100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TextBox 101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" name="TextBox 103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TextBox 104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 dirty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06" name="TextBox 105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07" name="TextBox 106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08" name="TextBox 107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110" name="Group 109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111" name="Rectangle 110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3" name="Group 112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114" name="Rectangle 11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6" name="Group 115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117" name="Rectangle 11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9" name="Group 118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120" name="Rectangle 11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2" name="Group 121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123" name="Rectangle 12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86006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363">
          <p15:clr>
            <a:srgbClr val="FBAE40"/>
          </p15:clr>
        </p15:guide>
        <p15:guide id="7" pos="5301">
          <p15:clr>
            <a:srgbClr val="FBAE40"/>
          </p15:clr>
        </p15:guide>
        <p15:guide id="8" pos="7720">
          <p15:clr>
            <a:srgbClr val="FBAE40"/>
          </p15:clr>
        </p15:guide>
        <p15:guide id="9" pos="2883">
          <p15:clr>
            <a:srgbClr val="FBAE40"/>
          </p15:clr>
        </p15:guide>
        <p15:guide id="10" pos="484">
          <p15:clr>
            <a:srgbClr val="FBAE40"/>
          </p15:clr>
        </p15:guide>
        <p15:guide id="13" pos="3976" userDrawn="1">
          <p15:clr>
            <a:srgbClr val="FBAE40"/>
          </p15:clr>
        </p15:guide>
        <p15:guide id="14" pos="5790" userDrawn="1">
          <p15:clr>
            <a:srgbClr val="FBAE40"/>
          </p15:clr>
        </p15:guide>
        <p15:guide id="15" pos="2162" userDrawn="1">
          <p15:clr>
            <a:srgbClr val="FBAE40"/>
          </p15:clr>
        </p15:guide>
        <p15:guide id="16" orient="horz" pos="981" userDrawn="1">
          <p15:clr>
            <a:srgbClr val="FBAE40"/>
          </p15:clr>
        </p15:guide>
        <p15:guide id="17" orient="horz" pos="2523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315" y="678869"/>
            <a:ext cx="11159196" cy="9361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14" y="1908313"/>
            <a:ext cx="11148649" cy="46170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aculty">
            <a:extLst>
              <a:ext uri="{FF2B5EF4-FFF2-40B4-BE49-F238E27FC236}">
                <a16:creationId xmlns:a16="http://schemas.microsoft.com/office/drawing/2014/main" xmlns="" id="{E423983B-45D7-479C-8F2A-2239B10330E1}"/>
              </a:ext>
            </a:extLst>
          </p:cNvPr>
          <p:cNvSpPr txBox="1"/>
          <p:nvPr/>
        </p:nvSpPr>
        <p:spPr>
          <a:xfrm>
            <a:off x="557784" y="331646"/>
            <a:ext cx="3254732" cy="2616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endParaRPr lang="nl-NL" sz="1050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00" y="194323"/>
            <a:ext cx="2520280" cy="274646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461392" y="331646"/>
            <a:ext cx="25574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/>
              <a:t>Faculty</a:t>
            </a:r>
            <a:r>
              <a:rPr lang="nl-NL" sz="1100" baseline="0" dirty="0"/>
              <a:t> of Humanities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61880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12" r:id="rId1"/>
    <p:sldLayoutId id="2147485013" r:id="rId2"/>
    <p:sldLayoutId id="2147485014" r:id="rId3"/>
    <p:sldLayoutId id="2147485017" r:id="rId4"/>
    <p:sldLayoutId id="2147485018" r:id="rId5"/>
    <p:sldLayoutId id="2147485019" r:id="rId6"/>
    <p:sldLayoutId id="2147485020" r:id="rId7"/>
    <p:sldLayoutId id="2147485021" r:id="rId8"/>
    <p:sldLayoutId id="2147485022" r:id="rId9"/>
    <p:sldLayoutId id="2147485023" r:id="rId10"/>
    <p:sldLayoutId id="2147485024" r:id="rId11"/>
    <p:sldLayoutId id="2147485025" r:id="rId12"/>
    <p:sldLayoutId id="2147485026" r:id="rId13"/>
    <p:sldLayoutId id="2147485027" r:id="rId14"/>
    <p:sldLayoutId id="2147485029" r:id="rId15"/>
    <p:sldLayoutId id="2147485030" r:id="rId1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7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268288" indent="-268288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625475" indent="-27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70000"/>
        </a:lnSpc>
        <a:spcBef>
          <a:spcPts val="1000"/>
        </a:spcBef>
        <a:buFont typeface="Arial" panose="020B0604020202020204" pitchFamily="34" charset="0"/>
        <a:buNone/>
        <a:defRPr sz="2400" b="1" kern="1200">
          <a:solidFill>
            <a:schemeClr val="accent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70000"/>
        </a:lnSpc>
        <a:spcBef>
          <a:spcPts val="1000"/>
        </a:spcBef>
        <a:buFont typeface="Arial" panose="020B0604020202020204" pitchFamily="34" charset="0"/>
        <a:buNone/>
        <a:defRPr sz="2400" i="1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pos="302">
          <p15:clr>
            <a:srgbClr val="F26B43"/>
          </p15:clr>
        </p15:guide>
        <p15:guide id="8" pos="9775">
          <p15:clr>
            <a:srgbClr val="F26B43"/>
          </p15:clr>
        </p15:guide>
        <p15:guide id="11" orient="horz" pos="867">
          <p15:clr>
            <a:srgbClr val="F26B43"/>
          </p15:clr>
        </p15:guide>
        <p15:guide id="12" pos="581">
          <p15:clr>
            <a:srgbClr val="F26B43"/>
          </p15:clr>
        </p15:guide>
        <p15:guide id="13" pos="7401">
          <p15:clr>
            <a:srgbClr val="F26B43"/>
          </p15:clr>
        </p15:guide>
        <p15:guide id="14" orient="horz" pos="3847">
          <p15:clr>
            <a:srgbClr val="F26B43"/>
          </p15:clr>
        </p15:guide>
        <p15:guide id="15" orient="horz" pos="482">
          <p15:clr>
            <a:srgbClr val="F26B43"/>
          </p15:clr>
        </p15:guide>
        <p15:guide id="16" pos="3736">
          <p15:clr>
            <a:srgbClr val="F26B43"/>
          </p15:clr>
        </p15:guide>
        <p15:guide id="17" pos="3961">
          <p15:clr>
            <a:srgbClr val="F26B43"/>
          </p15:clr>
        </p15:guide>
        <p15:guide id="18" orient="horz" pos="2069">
          <p15:clr>
            <a:srgbClr val="F26B43"/>
          </p15:clr>
        </p15:guide>
        <p15:guide id="19" orient="horz" pos="2201">
          <p15:clr>
            <a:srgbClr val="F26B43"/>
          </p15:clr>
        </p15:guide>
        <p15:guide id="20" pos="2655">
          <p15:clr>
            <a:srgbClr val="F26B43"/>
          </p15:clr>
        </p15:guide>
        <p15:guide id="21" pos="2781">
          <p15:clr>
            <a:srgbClr val="F26B43"/>
          </p15:clr>
        </p15:guide>
        <p15:guide id="22" pos="4871">
          <p15:clr>
            <a:srgbClr val="F26B43"/>
          </p15:clr>
        </p15:guide>
        <p15:guide id="23" pos="5021">
          <p15:clr>
            <a:srgbClr val="F26B43"/>
          </p15:clr>
        </p15:guide>
        <p15:guide id="24" orient="horz" pos="1196" userDrawn="1">
          <p15:clr>
            <a:srgbClr val="F26B43"/>
          </p15:clr>
        </p15:guide>
        <p15:guide id="25" pos="307" userDrawn="1">
          <p15:clr>
            <a:srgbClr val="F26B43"/>
          </p15:clr>
        </p15:guide>
        <p15:guide id="26" pos="7331" userDrawn="1">
          <p15:clr>
            <a:srgbClr val="F26B43"/>
          </p15:clr>
        </p15:guide>
        <p15:guide id="27" orient="horz" pos="4113" userDrawn="1">
          <p15:clr>
            <a:srgbClr val="F26B43"/>
          </p15:clr>
        </p15:guide>
        <p15:guide id="28" orient="horz" pos="74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C.Andone@uva.nl" TargetMode="External"/><Relationship Id="rId2" Type="http://schemas.openxmlformats.org/officeDocument/2006/relationships/hyperlink" Target="http://www.gsh.uva.nl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71" b="15171"/>
          <a:stretch>
            <a:fillRect/>
          </a:stretch>
        </p:blipFill>
        <p:spPr>
          <a:xfrm>
            <a:off x="16777" y="836712"/>
            <a:ext cx="12192000" cy="5661025"/>
          </a:xfrm>
        </p:spPr>
      </p:pic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16777" y="4797152"/>
            <a:ext cx="4223181" cy="1452002"/>
          </a:xfrm>
        </p:spPr>
        <p:txBody>
          <a:bodyPr>
            <a:normAutofit/>
          </a:bodyPr>
          <a:lstStyle/>
          <a:p>
            <a:r>
              <a:rPr lang="pt-BR" sz="2400" dirty="0"/>
              <a:t>Program director: </a:t>
            </a:r>
            <a:endParaRPr lang="pt-BR" sz="2400" dirty="0" smtClean="0"/>
          </a:p>
          <a:p>
            <a:r>
              <a:rPr lang="pt-BR" sz="2400" b="1" smtClean="0"/>
              <a:t>Dr. Corina </a:t>
            </a:r>
            <a:r>
              <a:rPr lang="pt-BR" sz="2400" b="1" dirty="0"/>
              <a:t>Andone</a:t>
            </a:r>
          </a:p>
          <a:p>
            <a:r>
              <a:rPr lang="pt-BR" sz="2400" dirty="0"/>
              <a:t>C.Andone@uva.nl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6777" y="2023770"/>
            <a:ext cx="4392487" cy="2037474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Communication and Information Studies 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5 </a:t>
            </a:r>
            <a:r>
              <a:rPr lang="en-US" dirty="0" smtClean="0"/>
              <a:t>November 2024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7799513" y="836712"/>
            <a:ext cx="4392487" cy="466532"/>
          </a:xfrm>
        </p:spPr>
        <p:txBody>
          <a:bodyPr>
            <a:normAutofit/>
          </a:bodyPr>
          <a:lstStyle/>
          <a:p>
            <a:r>
              <a:rPr lang="en-US" sz="2000" dirty="0"/>
              <a:t>UvA Master’s </a:t>
            </a:r>
            <a:r>
              <a:rPr lang="en-US" sz="2000" dirty="0" smtClean="0"/>
              <a:t>Week </a:t>
            </a:r>
            <a:r>
              <a:rPr lang="en-US" sz="2000" dirty="0" smtClean="0"/>
              <a:t>2024</a:t>
            </a:r>
            <a:endParaRPr lang="en-US" sz="2000" dirty="0"/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7392144" y="4781418"/>
            <a:ext cx="4223181" cy="145200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18000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8288" indent="-2682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5475" indent="-27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/>
              <a:t>A</a:t>
            </a:r>
            <a:r>
              <a:rPr lang="pt-BR" sz="2400" dirty="0" smtClean="0"/>
              <a:t>lso online: </a:t>
            </a:r>
          </a:p>
          <a:p>
            <a:r>
              <a:rPr lang="pt-BR" sz="2400" b="1" dirty="0" smtClean="0"/>
              <a:t>Katerina Xerovasila</a:t>
            </a:r>
            <a:r>
              <a:rPr lang="pt-BR" sz="2400" dirty="0" smtClean="0"/>
              <a:t>, current student doing an internship (xerovasilakaterina@gmail.com)</a:t>
            </a:r>
          </a:p>
        </p:txBody>
      </p:sp>
    </p:spTree>
    <p:extLst>
      <p:ext uri="{BB962C8B-B14F-4D97-AF65-F5344CB8AC3E}">
        <p14:creationId xmlns:p14="http://schemas.microsoft.com/office/powerpoint/2010/main" val="393891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Examples of internships</a:t>
            </a:r>
            <a:endParaRPr lang="en-US" sz="2800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48998" y="1700808"/>
            <a:ext cx="7992887" cy="4465216"/>
          </a:xfrm>
        </p:spPr>
        <p:txBody>
          <a:bodyPr>
            <a:normAutofit fontScale="92500" lnSpcReduction="10000"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</a:pPr>
            <a:endParaRPr lang="en-US" altLang="en-US" sz="2400" b="1" kern="0" dirty="0" smtClean="0">
              <a:solidFill>
                <a:srgbClr val="FF0000"/>
              </a:solidFill>
              <a:latin typeface="Arial"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</a:pPr>
            <a:r>
              <a:rPr lang="en-US" altLang="en-US" sz="2400" b="1" kern="0" dirty="0" smtClean="0">
                <a:solidFill>
                  <a:srgbClr val="FF0000"/>
                </a:solidFill>
                <a:latin typeface="Arial"/>
              </a:rPr>
              <a:t>National and international professional </a:t>
            </a:r>
            <a:r>
              <a:rPr lang="en-US" altLang="en-US" sz="2400" b="1" kern="0" dirty="0" err="1" smtClean="0">
                <a:solidFill>
                  <a:srgbClr val="FF0000"/>
                </a:solidFill>
                <a:latin typeface="Arial"/>
              </a:rPr>
              <a:t>organisations</a:t>
            </a:r>
            <a:endParaRPr lang="en-US" altLang="en-US" sz="2400" b="1" kern="0" dirty="0" smtClean="0">
              <a:solidFill>
                <a:srgbClr val="FF0000"/>
              </a:solidFill>
              <a:latin typeface="Arial"/>
            </a:endParaRP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Wingdings" panose="05000000000000000000" pitchFamily="2" charset="2"/>
              <a:buChar char="n"/>
            </a:pPr>
            <a:r>
              <a:rPr lang="en-US" altLang="en-US" sz="2400" kern="0" dirty="0" smtClean="0">
                <a:solidFill>
                  <a:srgbClr val="000000"/>
                </a:solidFill>
                <a:latin typeface="Arial"/>
              </a:rPr>
              <a:t>the </a:t>
            </a:r>
            <a:r>
              <a:rPr lang="en-US" altLang="en-US" sz="2400" kern="0" dirty="0">
                <a:solidFill>
                  <a:srgbClr val="000000"/>
                </a:solidFill>
                <a:latin typeface="Arial"/>
              </a:rPr>
              <a:t>United Nations Headquarters </a:t>
            </a:r>
            <a:r>
              <a:rPr lang="en-US" altLang="en-US" sz="2400" kern="0" dirty="0" smtClean="0">
                <a:solidFill>
                  <a:srgbClr val="000000"/>
                </a:solidFill>
                <a:latin typeface="Arial"/>
              </a:rPr>
              <a:t>in New York</a:t>
            </a:r>
            <a:endParaRPr lang="en-US" altLang="en-US" sz="2400" kern="0" dirty="0">
              <a:solidFill>
                <a:srgbClr val="000000"/>
              </a:solidFill>
              <a:latin typeface="Arial"/>
            </a:endParaRP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Wingdings" panose="05000000000000000000" pitchFamily="2" charset="2"/>
              <a:buChar char="n"/>
            </a:pPr>
            <a:r>
              <a:rPr lang="en-US" altLang="en-US" sz="2400" kern="0" dirty="0" smtClean="0">
                <a:solidFill>
                  <a:srgbClr val="000000"/>
                </a:solidFill>
                <a:latin typeface="Arial"/>
              </a:rPr>
              <a:t>Dutch </a:t>
            </a:r>
            <a:r>
              <a:rPr lang="en-US" altLang="en-US" sz="2400" kern="0" dirty="0">
                <a:solidFill>
                  <a:srgbClr val="000000"/>
                </a:solidFill>
                <a:latin typeface="Arial"/>
              </a:rPr>
              <a:t>Research Institute for environment and public health</a:t>
            </a: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Wingdings" panose="05000000000000000000" pitchFamily="2" charset="2"/>
              <a:buChar char="n"/>
            </a:pPr>
            <a:r>
              <a:rPr lang="en-US" altLang="en-US" sz="2400" kern="0" dirty="0" smtClean="0">
                <a:solidFill>
                  <a:srgbClr val="000000"/>
                </a:solidFill>
                <a:latin typeface="Arial"/>
              </a:rPr>
              <a:t>European Parliament</a:t>
            </a:r>
            <a:endParaRPr lang="en-US" altLang="en-US" sz="2400" kern="0" dirty="0">
              <a:solidFill>
                <a:srgbClr val="000000"/>
              </a:solidFill>
              <a:latin typeface="Arial"/>
            </a:endParaRP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Wingdings" panose="05000000000000000000" pitchFamily="2" charset="2"/>
              <a:buChar char="n"/>
            </a:pPr>
            <a:r>
              <a:rPr lang="en-US" altLang="en-US" sz="2400" kern="0" dirty="0" smtClean="0">
                <a:solidFill>
                  <a:srgbClr val="000000"/>
                </a:solidFill>
                <a:latin typeface="Arial"/>
              </a:rPr>
              <a:t>International </a:t>
            </a:r>
            <a:r>
              <a:rPr lang="en-US" altLang="en-US" sz="2400" kern="0" dirty="0">
                <a:solidFill>
                  <a:srgbClr val="000000"/>
                </a:solidFill>
                <a:latin typeface="Arial"/>
              </a:rPr>
              <a:t>Debate Education Association </a:t>
            </a: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Wingdings" panose="05000000000000000000" pitchFamily="2" charset="2"/>
              <a:buChar char="n"/>
            </a:pPr>
            <a:r>
              <a:rPr lang="en-US" altLang="en-US" sz="2400" kern="0" dirty="0" smtClean="0">
                <a:solidFill>
                  <a:srgbClr val="000000"/>
                </a:solidFill>
                <a:latin typeface="Arial"/>
              </a:rPr>
              <a:t>International Criminal Court</a:t>
            </a:r>
            <a:endParaRPr lang="en-US" altLang="en-US" sz="2400" kern="0" dirty="0">
              <a:solidFill>
                <a:srgbClr val="000000"/>
              </a:solidFill>
              <a:latin typeface="Arial"/>
            </a:endParaRP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Wingdings" panose="05000000000000000000" pitchFamily="2" charset="2"/>
              <a:buChar char="n"/>
            </a:pPr>
            <a:r>
              <a:rPr lang="en-US" altLang="en-US" sz="2400" kern="0" dirty="0" smtClean="0">
                <a:solidFill>
                  <a:srgbClr val="000000"/>
                </a:solidFill>
                <a:latin typeface="Arial"/>
              </a:rPr>
              <a:t>copy </a:t>
            </a:r>
            <a:r>
              <a:rPr lang="en-US" altLang="en-US" sz="2400" kern="0" dirty="0">
                <a:solidFill>
                  <a:srgbClr val="000000"/>
                </a:solidFill>
                <a:latin typeface="Arial"/>
              </a:rPr>
              <a:t>writing agency for political speeches</a:t>
            </a: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Wingdings" panose="05000000000000000000" pitchFamily="2" charset="2"/>
              <a:buChar char="n"/>
            </a:pPr>
            <a:r>
              <a:rPr lang="en-US" altLang="en-US" sz="2400" kern="0" dirty="0">
                <a:solidFill>
                  <a:srgbClr val="000000"/>
                </a:solidFill>
                <a:latin typeface="Arial"/>
              </a:rPr>
              <a:t>p</a:t>
            </a:r>
            <a:r>
              <a:rPr lang="en-US" altLang="en-US" sz="2400" kern="0" dirty="0" smtClean="0">
                <a:solidFill>
                  <a:srgbClr val="000000"/>
                </a:solidFill>
                <a:latin typeface="Arial"/>
              </a:rPr>
              <a:t>ublishing houses</a:t>
            </a:r>
            <a:endParaRPr lang="en-US" altLang="en-US" sz="2400" kern="0" dirty="0">
              <a:solidFill>
                <a:srgbClr val="000000"/>
              </a:solidFill>
              <a:latin typeface="Arial"/>
            </a:endParaRP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Wingdings" panose="05000000000000000000" pitchFamily="2" charset="2"/>
              <a:buChar char="n"/>
            </a:pPr>
            <a:r>
              <a:rPr lang="en-US" altLang="en-US" sz="2400" kern="0" dirty="0" err="1" smtClean="0">
                <a:solidFill>
                  <a:srgbClr val="000000"/>
                </a:solidFill>
                <a:latin typeface="Arial"/>
              </a:rPr>
              <a:t>musea</a:t>
            </a:r>
            <a:endParaRPr lang="en-US" altLang="en-US" sz="2400" kern="0" dirty="0">
              <a:solidFill>
                <a:srgbClr val="000000"/>
              </a:solidFill>
              <a:latin typeface="Arial"/>
            </a:endParaRP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Wingdings" panose="05000000000000000000" pitchFamily="2" charset="2"/>
              <a:buChar char="n"/>
            </a:pPr>
            <a:r>
              <a:rPr lang="en-US" altLang="en-US" sz="2400" kern="0" dirty="0" smtClean="0">
                <a:solidFill>
                  <a:srgbClr val="000000"/>
                </a:solidFill>
                <a:latin typeface="Arial"/>
              </a:rPr>
              <a:t>internal </a:t>
            </a:r>
            <a:r>
              <a:rPr lang="en-US" altLang="en-US" sz="2400" kern="0" dirty="0">
                <a:solidFill>
                  <a:srgbClr val="000000"/>
                </a:solidFill>
                <a:latin typeface="Arial"/>
              </a:rPr>
              <a:t>communication (speech writing) ING </a:t>
            </a:r>
            <a:endParaRPr lang="en-US" altLang="en-US" sz="2400" kern="0" dirty="0" smtClean="0">
              <a:solidFill>
                <a:srgbClr val="000000"/>
              </a:solidFill>
              <a:latin typeface="Arial"/>
            </a:endParaRP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Wingdings" panose="05000000000000000000" pitchFamily="2" charset="2"/>
              <a:buChar char="n"/>
            </a:pPr>
            <a:r>
              <a:rPr lang="en-US" altLang="en-US" sz="2400" kern="0" dirty="0">
                <a:solidFill>
                  <a:srgbClr val="000000"/>
                </a:solidFill>
                <a:latin typeface="Arial"/>
              </a:rPr>
              <a:t>m</a:t>
            </a:r>
            <a:r>
              <a:rPr lang="en-US" altLang="en-US" sz="2400" kern="0" dirty="0" smtClean="0">
                <a:solidFill>
                  <a:srgbClr val="000000"/>
                </a:solidFill>
                <a:latin typeface="Arial"/>
              </a:rPr>
              <a:t>any private companies</a:t>
            </a:r>
            <a:endParaRPr lang="en-US" altLang="en-US" sz="2400" kern="0" dirty="0">
              <a:solidFill>
                <a:srgbClr val="000000"/>
              </a:solidFill>
              <a:latin typeface="Arial"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</a:pPr>
            <a:endParaRPr lang="en-US" altLang="en-US" sz="2400" kern="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5616" y="1916832"/>
            <a:ext cx="3456384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13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Special features</a:t>
            </a:r>
            <a:endParaRPr lang="en-US" sz="2800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79423" y="1916112"/>
            <a:ext cx="7992887" cy="4465216"/>
          </a:xfrm>
        </p:spPr>
        <p:txBody>
          <a:bodyPr>
            <a:normAutofit fontScale="85000" lnSpcReduction="10000"/>
          </a:bodyPr>
          <a:lstStyle/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2400" dirty="0"/>
              <a:t>a unique combination of discourse analysis and argumentation theory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2400" b="1" dirty="0"/>
              <a:t>e</a:t>
            </a:r>
            <a:r>
              <a:rPr lang="en-US" sz="2400" b="1" dirty="0" smtClean="0"/>
              <a:t>xternal </a:t>
            </a:r>
            <a:r>
              <a:rPr lang="en-US" sz="2400" b="1" dirty="0"/>
              <a:t>internship </a:t>
            </a:r>
            <a:r>
              <a:rPr lang="en-US" sz="2400" dirty="0"/>
              <a:t>(1 semester) to develop practical skills and competences for a future career and to gain work </a:t>
            </a:r>
            <a:r>
              <a:rPr lang="en-US" sz="2400" dirty="0" smtClean="0"/>
              <a:t>experience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2400" dirty="0"/>
              <a:t>a </a:t>
            </a:r>
            <a:r>
              <a:rPr lang="en-US" sz="2400" b="1" dirty="0"/>
              <a:t>selective admission process </a:t>
            </a:r>
            <a:r>
              <a:rPr lang="en-US" sz="2400" dirty="0"/>
              <a:t>for the </a:t>
            </a:r>
            <a:r>
              <a:rPr lang="en-US" sz="2400" dirty="0" err="1"/>
              <a:t>programme</a:t>
            </a:r>
            <a:r>
              <a:rPr lang="en-US" sz="2400" dirty="0"/>
              <a:t>, ensuring that students are able to comply with the standards of the </a:t>
            </a:r>
            <a:r>
              <a:rPr lang="en-US" sz="2400" dirty="0" err="1"/>
              <a:t>programme</a:t>
            </a:r>
            <a:endParaRPr lang="en-US" sz="2400" dirty="0" smtClean="0"/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nl-NL" sz="2400" b="1" dirty="0" err="1" smtClean="0"/>
              <a:t>established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researchers</a:t>
            </a:r>
            <a:r>
              <a:rPr lang="nl-NL" sz="2400" dirty="0" smtClean="0"/>
              <a:t>: </a:t>
            </a:r>
            <a:r>
              <a:rPr lang="nl-NL" sz="2400" dirty="0" err="1" smtClean="0"/>
              <a:t>latest</a:t>
            </a:r>
            <a:r>
              <a:rPr lang="nl-NL" sz="2400" dirty="0" smtClean="0"/>
              <a:t> research </a:t>
            </a:r>
            <a:r>
              <a:rPr lang="nl-NL" sz="2400" dirty="0" err="1" smtClean="0"/>
              <a:t>results</a:t>
            </a:r>
            <a:endParaRPr lang="nl-NL" sz="2400" dirty="0" smtClean="0"/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nl-NL" sz="2400" b="1" dirty="0" smtClean="0"/>
              <a:t>small-</a:t>
            </a:r>
            <a:r>
              <a:rPr lang="nl-NL" sz="2400" b="1" dirty="0" err="1" smtClean="0"/>
              <a:t>scale</a:t>
            </a:r>
            <a:r>
              <a:rPr lang="nl-NL" sz="2400" dirty="0" smtClean="0"/>
              <a:t> </a:t>
            </a:r>
            <a:r>
              <a:rPr lang="nl-NL" sz="2400" dirty="0" err="1" smtClean="0"/>
              <a:t>education</a:t>
            </a:r>
            <a:r>
              <a:rPr lang="nl-NL" sz="2400" dirty="0" smtClean="0"/>
              <a:t>: </a:t>
            </a:r>
            <a:r>
              <a:rPr lang="en-US" sz="2400" dirty="0"/>
              <a:t>close interaction with the </a:t>
            </a:r>
            <a:r>
              <a:rPr lang="en-US" sz="2400" dirty="0" smtClean="0"/>
              <a:t>lecturers, individual </a:t>
            </a:r>
            <a:r>
              <a:rPr lang="en-US" sz="2400" dirty="0" smtClean="0"/>
              <a:t>tutoring (max. 30 students are allowed)</a:t>
            </a:r>
            <a:endParaRPr lang="nl-NL" sz="2400" dirty="0" smtClean="0"/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nl-NL" sz="2400" b="1" dirty="0" err="1"/>
              <a:t>i</a:t>
            </a:r>
            <a:r>
              <a:rPr lang="nl-NL" sz="2400" b="1" dirty="0" err="1" smtClean="0"/>
              <a:t>nternational</a:t>
            </a:r>
            <a:r>
              <a:rPr lang="nl-NL" sz="2400" dirty="0" smtClean="0"/>
              <a:t> environment </a:t>
            </a:r>
            <a:r>
              <a:rPr lang="nl-NL" sz="2400" dirty="0" err="1" smtClean="0"/>
              <a:t>with</a:t>
            </a:r>
            <a:r>
              <a:rPr lang="nl-NL" sz="2400" dirty="0" smtClean="0"/>
              <a:t> Dutch </a:t>
            </a:r>
            <a:r>
              <a:rPr lang="nl-NL" sz="2400" dirty="0" err="1" smtClean="0"/>
              <a:t>and</a:t>
            </a:r>
            <a:r>
              <a:rPr lang="nl-NL" sz="2400" dirty="0" smtClean="0"/>
              <a:t> </a:t>
            </a:r>
            <a:r>
              <a:rPr lang="nl-NL" sz="2400" dirty="0" err="1" smtClean="0"/>
              <a:t>international</a:t>
            </a:r>
            <a:r>
              <a:rPr lang="nl-NL" sz="2400" dirty="0" smtClean="0"/>
              <a:t> </a:t>
            </a:r>
            <a:r>
              <a:rPr lang="nl-NL" sz="2400" dirty="0" err="1" smtClean="0"/>
              <a:t>students</a:t>
            </a:r>
            <a:r>
              <a:rPr lang="nl-NL" sz="2400" dirty="0" smtClean="0"/>
              <a:t>: </a:t>
            </a:r>
            <a:r>
              <a:rPr lang="en-US" sz="2400" dirty="0"/>
              <a:t>very diverse students in terms of background, nationalities, </a:t>
            </a:r>
            <a:r>
              <a:rPr lang="en-US" sz="2400" dirty="0" smtClean="0"/>
              <a:t>approaches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2400" dirty="0"/>
              <a:t>g</a:t>
            </a:r>
            <a:r>
              <a:rPr lang="en-US" sz="2400" dirty="0" smtClean="0"/>
              <a:t>ood </a:t>
            </a:r>
            <a:r>
              <a:rPr lang="en-US" sz="2400" b="1" dirty="0" smtClean="0"/>
              <a:t>reputation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2400" dirty="0"/>
              <a:t>f</a:t>
            </a:r>
            <a:r>
              <a:rPr lang="en-US" sz="2400" dirty="0" smtClean="0"/>
              <a:t>orming</a:t>
            </a:r>
            <a:r>
              <a:rPr lang="en-US" sz="2400" b="1" dirty="0" smtClean="0"/>
              <a:t> qualified professionals</a:t>
            </a:r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3" t="-26" r="53071" b="26"/>
          <a:stretch/>
        </p:blipFill>
        <p:spPr/>
      </p:pic>
    </p:spTree>
    <p:extLst>
      <p:ext uri="{BB962C8B-B14F-4D97-AF65-F5344CB8AC3E}">
        <p14:creationId xmlns:p14="http://schemas.microsoft.com/office/powerpoint/2010/main" val="410176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Admissions</a:t>
            </a:r>
            <a:endParaRPr lang="en-US" sz="2800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endParaRPr lang="nl-NL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BA in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the </a:t>
            </a:r>
            <a:r>
              <a:rPr lang="en-US" sz="2400" b="1" dirty="0">
                <a:latin typeface="Times New Roman" panose="02020603050405020304" pitchFamily="18" charset="0"/>
              </a:rPr>
              <a:t>humanities and/or social sciences </a:t>
            </a:r>
            <a:endParaRPr lang="en-US" sz="2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at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least one course during the Bachelor’s phase in the broad fields of communication, argumentation, discourse studies</a:t>
            </a:r>
            <a:endParaRPr lang="en-US" sz="2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an average grade of at least 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7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in the Dutch grading system or equivalent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m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otivation letter explaining why you wish to study with us and explaining your suitability for the </a:t>
            </a:r>
            <a:r>
              <a:rPr lang="en-US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programme</a:t>
            </a:r>
            <a:endParaRPr lang="en-US" sz="2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sufficient level of English proficiency</a:t>
            </a:r>
            <a:endParaRPr lang="en-US" sz="2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en-US" sz="2400" b="1" dirty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chemeClr val="accent1"/>
                </a:solidFill>
              </a:rPr>
              <a:t>Specific questions about application and admission</a:t>
            </a:r>
          </a:p>
          <a:p>
            <a:pPr>
              <a:lnSpc>
                <a:spcPct val="100000"/>
              </a:lnSpc>
            </a:pPr>
            <a:r>
              <a:rPr lang="en-US" sz="2400" dirty="0" smtClean="0"/>
              <a:t>uva.nl/</a:t>
            </a:r>
            <a:r>
              <a:rPr lang="en-US" sz="2400" dirty="0" err="1" smtClean="0"/>
              <a:t>questionform</a:t>
            </a:r>
            <a:endParaRPr lang="en-US" sz="2400" dirty="0" smtClean="0"/>
          </a:p>
          <a:p>
            <a:pPr>
              <a:lnSpc>
                <a:spcPct val="100000"/>
              </a:lnSpc>
            </a:pPr>
            <a:endParaRPr lang="en-US" sz="2400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56" r="12274"/>
          <a:stretch/>
        </p:blipFill>
        <p:spPr/>
      </p:pic>
    </p:spTree>
    <p:extLst>
      <p:ext uri="{BB962C8B-B14F-4D97-AF65-F5344CB8AC3E}">
        <p14:creationId xmlns:p14="http://schemas.microsoft.com/office/powerpoint/2010/main" val="10095733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79377" y="476672"/>
            <a:ext cx="5616576" cy="936103"/>
          </a:xfrm>
        </p:spPr>
        <p:txBody>
          <a:bodyPr>
            <a:noAutofit/>
          </a:bodyPr>
          <a:lstStyle/>
          <a:p>
            <a:r>
              <a:rPr lang="en-US" sz="2800" dirty="0"/>
              <a:t>Application deadlines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79424" y="1700808"/>
            <a:ext cx="5616576" cy="504056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400"/>
              </a:spcBef>
            </a:pPr>
            <a:r>
              <a:rPr lang="en-US" sz="2400" b="1" dirty="0" smtClean="0"/>
              <a:t>1 </a:t>
            </a:r>
            <a:r>
              <a:rPr lang="en-US" sz="2400" b="1" dirty="0"/>
              <a:t>March </a:t>
            </a:r>
            <a:r>
              <a:rPr lang="en-US" sz="2400" b="1" dirty="0" smtClean="0"/>
              <a:t>2025</a:t>
            </a:r>
            <a:endParaRPr lang="en-US" sz="2400" b="1" dirty="0"/>
          </a:p>
          <a:p>
            <a:pPr>
              <a:lnSpc>
                <a:spcPct val="100000"/>
              </a:lnSpc>
              <a:spcBef>
                <a:spcPts val="1400"/>
              </a:spcBef>
            </a:pPr>
            <a:r>
              <a:rPr lang="en-US" sz="2400" dirty="0" smtClean="0">
                <a:hlinkClick r:id="rId2"/>
              </a:rPr>
              <a:t>www.gsh.uva.nl</a:t>
            </a:r>
            <a:r>
              <a:rPr lang="en-US" sz="2400" dirty="0" smtClean="0"/>
              <a:t>  </a:t>
            </a:r>
            <a:endParaRPr lang="en-US" sz="2400" dirty="0"/>
          </a:p>
          <a:p>
            <a:endParaRPr lang="en-US" dirty="0" smtClean="0"/>
          </a:p>
          <a:p>
            <a:r>
              <a:rPr lang="en-US" dirty="0" smtClean="0"/>
              <a:t>Information about the </a:t>
            </a:r>
            <a:r>
              <a:rPr lang="en-US" dirty="0" err="1" smtClean="0"/>
              <a:t>programme</a:t>
            </a:r>
            <a:r>
              <a:rPr lang="en-US" dirty="0" smtClean="0"/>
              <a:t> content:</a:t>
            </a:r>
          </a:p>
          <a:p>
            <a:endParaRPr lang="en-US" dirty="0"/>
          </a:p>
          <a:p>
            <a:r>
              <a:rPr lang="en-US" dirty="0" smtClean="0">
                <a:hlinkClick r:id="rId3"/>
              </a:rPr>
              <a:t>C.Andone@uva.nl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90" r="22190"/>
          <a:stretch>
            <a:fillRect/>
          </a:stretch>
        </p:blipFill>
        <p:spPr>
          <a:xfrm>
            <a:off x="6456362" y="0"/>
            <a:ext cx="5735638" cy="6858000"/>
          </a:xfrm>
        </p:spPr>
      </p:pic>
    </p:spTree>
    <p:extLst>
      <p:ext uri="{BB962C8B-B14F-4D97-AF65-F5344CB8AC3E}">
        <p14:creationId xmlns:p14="http://schemas.microsoft.com/office/powerpoint/2010/main" val="362691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0B84FCB1-076C-40E6-A941-4BF6BBE779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800" y="1772816"/>
            <a:ext cx="11148649" cy="4617031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sz="2400" b="1" dirty="0" smtClean="0"/>
              <a:t>The </a:t>
            </a:r>
            <a:r>
              <a:rPr lang="en-US" sz="2400" b="1" dirty="0" err="1" smtClean="0"/>
              <a:t>programme</a:t>
            </a:r>
            <a:r>
              <a:rPr lang="en-US" sz="2400" b="1" dirty="0" smtClean="0"/>
              <a:t> provides </a:t>
            </a:r>
            <a:r>
              <a:rPr lang="en-US" sz="2400" b="1" dirty="0"/>
              <a:t>students with a solid theoretical and methodological foundation for understanding the way in which </a:t>
            </a:r>
            <a:r>
              <a:rPr lang="en-US" sz="2400" b="1" dirty="0">
                <a:solidFill>
                  <a:srgbClr val="FF0000"/>
                </a:solidFill>
              </a:rPr>
              <a:t>language</a:t>
            </a:r>
            <a:r>
              <a:rPr lang="en-US" sz="2400" b="1" dirty="0"/>
              <a:t> is used for </a:t>
            </a:r>
            <a:r>
              <a:rPr lang="en-US" sz="2400" b="1" dirty="0">
                <a:solidFill>
                  <a:srgbClr val="FF0000"/>
                </a:solidFill>
              </a:rPr>
              <a:t>informative</a:t>
            </a:r>
            <a:r>
              <a:rPr lang="en-US" sz="2400" b="1" dirty="0"/>
              <a:t> and </a:t>
            </a:r>
            <a:r>
              <a:rPr lang="en-US" sz="2400" b="1" dirty="0" smtClean="0">
                <a:solidFill>
                  <a:srgbClr val="FF0000"/>
                </a:solidFill>
              </a:rPr>
              <a:t>persuasive </a:t>
            </a:r>
            <a:r>
              <a:rPr lang="en-US" sz="2400" b="1" dirty="0" smtClean="0"/>
              <a:t>purposes.</a:t>
            </a:r>
          </a:p>
          <a:p>
            <a:pPr algn="just">
              <a:lnSpc>
                <a:spcPct val="100000"/>
              </a:lnSpc>
            </a:pPr>
            <a:endParaRPr lang="en-US" sz="2400" b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A61CDB63-30E8-47E6-966D-0DAE7B3B6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800" y="691200"/>
            <a:ext cx="11159196" cy="936103"/>
          </a:xfrm>
        </p:spPr>
        <p:txBody>
          <a:bodyPr>
            <a:normAutofit/>
          </a:bodyPr>
          <a:lstStyle/>
          <a:p>
            <a:r>
              <a:rPr lang="nl-NL" sz="2800" b="1" dirty="0" err="1" smtClean="0"/>
              <a:t>What</a:t>
            </a:r>
            <a:r>
              <a:rPr lang="nl-NL" sz="2800" b="1" dirty="0" smtClean="0"/>
              <a:t> is </a:t>
            </a:r>
            <a:r>
              <a:rPr lang="nl-NL" sz="2800" b="1" dirty="0" err="1" smtClean="0"/>
              <a:t>communication</a:t>
            </a:r>
            <a:r>
              <a:rPr lang="nl-NL" sz="2800" b="1" dirty="0" smtClean="0"/>
              <a:t> </a:t>
            </a:r>
            <a:r>
              <a:rPr lang="nl-NL" sz="2800" b="1" dirty="0" err="1" smtClean="0"/>
              <a:t>and</a:t>
            </a:r>
            <a:r>
              <a:rPr lang="nl-NL" sz="2800" b="1" dirty="0" smtClean="0"/>
              <a:t> information studies </a:t>
            </a:r>
            <a:r>
              <a:rPr lang="nl-NL" sz="2800" b="1" dirty="0" err="1" smtClean="0"/>
              <a:t>about</a:t>
            </a:r>
            <a:r>
              <a:rPr lang="nl-NL" sz="2800" b="1" dirty="0" smtClean="0"/>
              <a:t>?</a:t>
            </a:r>
            <a:endParaRPr lang="nl-NL" sz="2800" b="1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0" y="3717032"/>
            <a:ext cx="3121152" cy="1969008"/>
          </a:xfrm>
          <a:prstGeom prst="rect">
            <a:avLst/>
          </a:prstGeom>
        </p:spPr>
      </p:pic>
      <p:sp>
        <p:nvSpPr>
          <p:cNvPr id="6" name="Ovaal 5"/>
          <p:cNvSpPr/>
          <p:nvPr/>
        </p:nvSpPr>
        <p:spPr>
          <a:xfrm>
            <a:off x="1127448" y="3140968"/>
            <a:ext cx="1296144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politics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760" y="3645024"/>
            <a:ext cx="3624841" cy="2020346"/>
          </a:xfrm>
          <a:prstGeom prst="rect">
            <a:avLst/>
          </a:prstGeom>
        </p:spPr>
      </p:pic>
      <p:sp>
        <p:nvSpPr>
          <p:cNvPr id="8" name="Ovaal 7"/>
          <p:cNvSpPr/>
          <p:nvPr/>
        </p:nvSpPr>
        <p:spPr>
          <a:xfrm>
            <a:off x="4727848" y="3140968"/>
            <a:ext cx="1944216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health</a:t>
            </a:r>
            <a:endParaRPr lang="nl-NL" dirty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2805" y="3501008"/>
            <a:ext cx="1844103" cy="2780928"/>
          </a:xfrm>
          <a:prstGeom prst="rect">
            <a:avLst/>
          </a:prstGeom>
        </p:spPr>
      </p:pic>
      <p:sp>
        <p:nvSpPr>
          <p:cNvPr id="10" name="Ovaal 9"/>
          <p:cNvSpPr/>
          <p:nvPr/>
        </p:nvSpPr>
        <p:spPr>
          <a:xfrm>
            <a:off x="8976320" y="3140968"/>
            <a:ext cx="172819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err="1" smtClean="0"/>
              <a:t>science</a:t>
            </a:r>
            <a:endParaRPr lang="nl-NL" dirty="0"/>
          </a:p>
        </p:txBody>
      </p:sp>
      <p:sp>
        <p:nvSpPr>
          <p:cNvPr id="5" name="Rechthoek 4"/>
          <p:cNvSpPr/>
          <p:nvPr/>
        </p:nvSpPr>
        <p:spPr>
          <a:xfrm>
            <a:off x="407368" y="6072198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2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Students are trained in analysing and evaluating the discourse in these communicative practices by using insights from discourse analysis, argumentation theory, rhetoric, genre theory and stylistics.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749289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Theory and practice</a:t>
            </a:r>
            <a:endParaRPr lang="en-US" sz="2800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79423" y="1916112"/>
            <a:ext cx="7992887" cy="4465216"/>
          </a:xfrm>
        </p:spPr>
        <p:txBody>
          <a:bodyPr>
            <a:normAutofit/>
          </a:bodyPr>
          <a:lstStyle/>
          <a:p>
            <a:pPr lvl="0" algn="just" eaLnBrk="0" fontAlgn="base" hangingPunct="0">
              <a:lnSpc>
                <a:spcPct val="150000"/>
              </a:lnSpc>
              <a:spcBef>
                <a:spcPct val="20000"/>
              </a:spcBef>
              <a:buClr>
                <a:srgbClr val="000000"/>
              </a:buClr>
              <a:buSzPct val="75000"/>
              <a:defRPr/>
            </a:pPr>
            <a:r>
              <a:rPr lang="en-GB" sz="2000" kern="0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</a:rPr>
              <a:t>Communication and Information </a:t>
            </a:r>
            <a:r>
              <a:rPr lang="en-GB" sz="2000" kern="0" dirty="0" smtClean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</a:rPr>
              <a:t>Studies:</a:t>
            </a:r>
            <a:endParaRPr lang="en-GB" sz="2000" kern="0" dirty="0">
              <a:solidFill>
                <a:srgbClr val="000000"/>
              </a:solidFill>
              <a:latin typeface="Garamond" panose="02020404030301010803" pitchFamily="18" charset="0"/>
              <a:ea typeface="Calibri" panose="020F0502020204030204" pitchFamily="34" charset="0"/>
            </a:endParaRPr>
          </a:p>
          <a:p>
            <a:pPr marL="342900" lvl="0" indent="-342900" algn="just" eaLnBrk="0" fontAlgn="base" hangingPunct="0">
              <a:lnSpc>
                <a:spcPct val="150000"/>
              </a:lnSpc>
              <a:spcBef>
                <a:spcPct val="2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n"/>
              <a:defRPr/>
            </a:pPr>
            <a:r>
              <a:rPr lang="en-GB" sz="2000" kern="0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</a:rPr>
              <a:t> is a 1.5 year professional master programme </a:t>
            </a:r>
          </a:p>
          <a:p>
            <a:pPr marL="342900" lvl="0" indent="-342900" algn="just" eaLnBrk="0" fontAlgn="base" hangingPunct="0">
              <a:lnSpc>
                <a:spcPct val="150000"/>
              </a:lnSpc>
              <a:spcBef>
                <a:spcPct val="2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n"/>
              <a:defRPr/>
            </a:pPr>
            <a:r>
              <a:rPr lang="en-GB" sz="2000" b="1" kern="0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</a:rPr>
              <a:t>two parts</a:t>
            </a:r>
            <a:r>
              <a:rPr lang="en-GB" sz="2000" kern="0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</a:rPr>
              <a:t>: </a:t>
            </a:r>
          </a:p>
          <a:p>
            <a:pPr marL="742950" lvl="1" indent="-285750" algn="just" eaLnBrk="0" fontAlgn="base" hangingPunct="0">
              <a:lnSpc>
                <a:spcPct val="150000"/>
              </a:lnSpc>
              <a:spcBef>
                <a:spcPct val="20000"/>
              </a:spcBef>
              <a:buClr>
                <a:srgbClr val="000000"/>
              </a:buClr>
              <a:buSzPct val="80000"/>
              <a:buFont typeface="Wingdings" panose="05000000000000000000" pitchFamily="2" charset="2"/>
              <a:buChar char="§"/>
              <a:defRPr/>
            </a:pPr>
            <a:r>
              <a:rPr lang="en-GB" sz="2000" kern="0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</a:rPr>
              <a:t>(a) one academic year of </a:t>
            </a:r>
            <a:r>
              <a:rPr lang="en-GB" sz="2000" b="1" kern="0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</a:rPr>
              <a:t>courses</a:t>
            </a:r>
            <a:r>
              <a:rPr lang="en-GB" sz="2000" kern="0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</a:p>
          <a:p>
            <a:pPr marL="742950" lvl="1" indent="-285750" algn="just" eaLnBrk="0" fontAlgn="base" hangingPunct="0">
              <a:lnSpc>
                <a:spcPct val="150000"/>
              </a:lnSpc>
              <a:spcBef>
                <a:spcPct val="20000"/>
              </a:spcBef>
              <a:buClr>
                <a:srgbClr val="000000"/>
              </a:buClr>
              <a:buSzPct val="80000"/>
              <a:buFont typeface="Wingdings" panose="05000000000000000000" pitchFamily="2" charset="2"/>
              <a:buChar char="§"/>
              <a:defRPr/>
            </a:pPr>
            <a:r>
              <a:rPr lang="en-GB" sz="2000" kern="0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</a:rPr>
              <a:t>(b) one semester consisting of an </a:t>
            </a:r>
            <a:r>
              <a:rPr lang="en-GB" sz="2000" b="1" kern="0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</a:rPr>
              <a:t>internship</a:t>
            </a:r>
            <a:r>
              <a:rPr lang="en-GB" sz="2000" kern="0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</a:rPr>
              <a:t> in a professional organisation. </a:t>
            </a:r>
          </a:p>
          <a:p>
            <a:pPr>
              <a:lnSpc>
                <a:spcPct val="100000"/>
              </a:lnSpc>
            </a:pPr>
            <a:endParaRPr lang="en-US" sz="2000" dirty="0"/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3" t="-26" r="53071" b="26"/>
          <a:stretch/>
        </p:blipFill>
        <p:spPr/>
      </p:pic>
    </p:spTree>
    <p:extLst>
      <p:ext uri="{BB962C8B-B14F-4D97-AF65-F5344CB8AC3E}">
        <p14:creationId xmlns:p14="http://schemas.microsoft.com/office/powerpoint/2010/main" val="263462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Study scheme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79423" y="1916112"/>
            <a:ext cx="7992887" cy="4465216"/>
          </a:xfrm>
        </p:spPr>
        <p:txBody>
          <a:bodyPr>
            <a:normAutofit/>
          </a:bodyPr>
          <a:lstStyle/>
          <a:p>
            <a:pPr marL="342900" lvl="0" indent="-342900" algn="just" eaLnBrk="0" fontAlgn="base" hangingPunct="0">
              <a:lnSpc>
                <a:spcPct val="150000"/>
              </a:lnSpc>
              <a:spcBef>
                <a:spcPct val="2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n"/>
              <a:defRPr/>
            </a:pPr>
            <a:r>
              <a:rPr lang="en-GB" sz="2400" kern="0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</a:rPr>
              <a:t>The academic year = </a:t>
            </a:r>
            <a:r>
              <a:rPr lang="en-GB" sz="2400" b="1" kern="0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</a:rPr>
              <a:t>two semesters of three periods each</a:t>
            </a:r>
            <a:r>
              <a:rPr lang="en-GB" sz="2400" kern="0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</a:rPr>
              <a:t>.</a:t>
            </a:r>
          </a:p>
          <a:p>
            <a:pPr marL="742950" lvl="1" indent="-285750" algn="just" eaLnBrk="0" fontAlgn="base" hangingPunct="0">
              <a:lnSpc>
                <a:spcPct val="150000"/>
              </a:lnSpc>
              <a:spcBef>
                <a:spcPct val="20000"/>
              </a:spcBef>
              <a:buClr>
                <a:srgbClr val="000000"/>
              </a:buClr>
              <a:buSzPct val="80000"/>
              <a:buFont typeface="Wingdings" panose="05000000000000000000" pitchFamily="2" charset="2"/>
              <a:buChar char="§"/>
              <a:defRPr/>
            </a:pPr>
            <a:r>
              <a:rPr lang="en-GB" sz="1800" kern="0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</a:rPr>
              <a:t>Block 1 and 2 of each semester are "lecture periods" </a:t>
            </a:r>
          </a:p>
          <a:p>
            <a:pPr marL="742950" lvl="1" indent="-285750" algn="just" eaLnBrk="0" fontAlgn="base" hangingPunct="0">
              <a:lnSpc>
                <a:spcPct val="150000"/>
              </a:lnSpc>
              <a:spcBef>
                <a:spcPct val="20000"/>
              </a:spcBef>
              <a:buClr>
                <a:srgbClr val="000000"/>
              </a:buClr>
              <a:buSzPct val="80000"/>
              <a:buFont typeface="Wingdings" panose="05000000000000000000" pitchFamily="2" charset="2"/>
              <a:buChar char="§"/>
              <a:defRPr/>
            </a:pPr>
            <a:r>
              <a:rPr lang="en-GB" sz="1800" kern="0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</a:rPr>
              <a:t>Block 3 is an "individually-oriented work period". </a:t>
            </a:r>
          </a:p>
          <a:p>
            <a:pPr marL="742950" lvl="1" indent="-285750" algn="just" eaLnBrk="0" fontAlgn="base" hangingPunct="0">
              <a:lnSpc>
                <a:spcPct val="150000"/>
              </a:lnSpc>
              <a:spcBef>
                <a:spcPct val="20000"/>
              </a:spcBef>
              <a:buClr>
                <a:srgbClr val="000000"/>
              </a:buClr>
              <a:buSzPct val="80000"/>
              <a:buFont typeface="Wingdings" panose="05000000000000000000" pitchFamily="2" charset="2"/>
              <a:buChar char="§"/>
              <a:defRPr/>
            </a:pPr>
            <a:r>
              <a:rPr lang="en-GB" sz="1800" kern="0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</a:rPr>
              <a:t>Lecture periods consist of six weeks of classes followed by an exam week; individual work periods are four weeks long.</a:t>
            </a:r>
            <a:endParaRPr lang="nl-NL" sz="1800" kern="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 eaLnBrk="0" fontAlgn="base" hangingPunct="0">
              <a:lnSpc>
                <a:spcPct val="150000"/>
              </a:lnSpc>
              <a:spcBef>
                <a:spcPct val="2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n"/>
              <a:defRPr/>
            </a:pPr>
            <a:r>
              <a:rPr lang="en-GB" sz="2400" kern="0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</a:rPr>
              <a:t>ECTS, the European Credit Transfer System</a:t>
            </a:r>
          </a:p>
          <a:p>
            <a:pPr marL="742950" lvl="1" indent="-285750" algn="just" eaLnBrk="0" fontAlgn="base" hangingPunct="0">
              <a:lnSpc>
                <a:spcPct val="150000"/>
              </a:lnSpc>
              <a:spcBef>
                <a:spcPct val="20000"/>
              </a:spcBef>
              <a:buClr>
                <a:srgbClr val="000000"/>
              </a:buClr>
              <a:buSzPct val="80000"/>
              <a:buFont typeface="Wingdings" panose="05000000000000000000" pitchFamily="2" charset="2"/>
              <a:buChar char="§"/>
              <a:defRPr/>
            </a:pPr>
            <a:r>
              <a:rPr lang="en-GB" sz="1800" kern="0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</a:rPr>
              <a:t>1 EC = 28 hours of work. </a:t>
            </a:r>
          </a:p>
          <a:p>
            <a:pPr marL="742950" lvl="1" indent="-285750" algn="just" eaLnBrk="0" fontAlgn="base" hangingPunct="0">
              <a:lnSpc>
                <a:spcPct val="150000"/>
              </a:lnSpc>
              <a:spcBef>
                <a:spcPct val="20000"/>
              </a:spcBef>
              <a:buClr>
                <a:srgbClr val="000000"/>
              </a:buClr>
              <a:buSzPct val="80000"/>
              <a:buFont typeface="Wingdings" panose="05000000000000000000" pitchFamily="2" charset="2"/>
              <a:buChar char="§"/>
              <a:defRPr/>
            </a:pPr>
            <a:r>
              <a:rPr lang="en-GB" sz="1800" kern="0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</a:rPr>
              <a:t>30 EC per semester = </a:t>
            </a:r>
            <a:r>
              <a:rPr lang="en-GB" sz="1800" b="1" kern="0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</a:rPr>
              <a:t>about</a:t>
            </a:r>
            <a:r>
              <a:rPr lang="en-GB" sz="1800" kern="0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GB" sz="1800" b="1" kern="0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</a:rPr>
              <a:t>40 hours per week</a:t>
            </a:r>
            <a:endParaRPr lang="nl-NL" sz="1800" kern="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en-US" sz="2400" dirty="0"/>
          </a:p>
        </p:txBody>
      </p:sp>
      <p:pic>
        <p:nvPicPr>
          <p:cNvPr id="7" name="Tijdelijke aanduiding voor afbeelding 6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33713" r="33713"/>
          <a:stretch>
            <a:fillRect/>
          </a:stretch>
        </p:blipFill>
        <p:spPr>
          <a:xfrm>
            <a:off x="8716617" y="0"/>
            <a:ext cx="34753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342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Study scheme</a:t>
            </a:r>
            <a:endParaRPr lang="en-US" sz="2800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551384" y="1772816"/>
            <a:ext cx="10153128" cy="5085184"/>
          </a:xfrm>
        </p:spPr>
        <p:txBody>
          <a:bodyPr>
            <a:normAutofit/>
          </a:bodyPr>
          <a:lstStyle/>
          <a:p>
            <a:pPr marL="342900" lvl="0" indent="-342900" algn="just" eaLnBrk="0" fontAlgn="base" hangingPunct="0">
              <a:lnSpc>
                <a:spcPct val="150000"/>
              </a:lnSpc>
              <a:spcBef>
                <a:spcPct val="2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n"/>
              <a:defRPr/>
            </a:pPr>
            <a:r>
              <a:rPr lang="en-GB" sz="2400" b="1" kern="0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</a:rPr>
              <a:t>Year 1, Semester 1</a:t>
            </a:r>
            <a:endParaRPr lang="nl-NL" sz="2400" kern="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en-US" sz="2400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568" y="2636912"/>
            <a:ext cx="6584251" cy="411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32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Study scheme</a:t>
            </a:r>
            <a:endParaRPr lang="en-US" sz="2800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551384" y="1772816"/>
            <a:ext cx="10153128" cy="5085184"/>
          </a:xfrm>
        </p:spPr>
        <p:txBody>
          <a:bodyPr>
            <a:normAutofit/>
          </a:bodyPr>
          <a:lstStyle/>
          <a:p>
            <a:pPr marL="342900" lvl="0" indent="-342900" algn="just" eaLnBrk="0" fontAlgn="base" hangingPunct="0">
              <a:lnSpc>
                <a:spcPct val="150000"/>
              </a:lnSpc>
              <a:spcBef>
                <a:spcPct val="2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n"/>
              <a:defRPr/>
            </a:pPr>
            <a:r>
              <a:rPr lang="en-GB" sz="2400" b="1" kern="0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</a:rPr>
              <a:t>Year 1,</a:t>
            </a:r>
            <a:r>
              <a:rPr lang="en-GB" sz="2400" kern="0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GB" sz="2400" b="1" kern="0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</a:rPr>
              <a:t>Semester 2</a:t>
            </a:r>
            <a:endParaRPr lang="nl-NL" sz="2400" kern="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en-US" sz="2400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9616" y="2852936"/>
            <a:ext cx="6200169" cy="322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91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Study scheme</a:t>
            </a:r>
            <a:endParaRPr lang="en-US" sz="2800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551384" y="1772816"/>
            <a:ext cx="10153128" cy="5085184"/>
          </a:xfrm>
        </p:spPr>
        <p:txBody>
          <a:bodyPr>
            <a:normAutofit/>
          </a:bodyPr>
          <a:lstStyle/>
          <a:p>
            <a:pPr marL="342900" lvl="0" indent="-34290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Wingdings" panose="05000000000000000000" pitchFamily="2" charset="2"/>
              <a:buChar char="n"/>
              <a:defRPr/>
            </a:pPr>
            <a:r>
              <a:rPr lang="en-GB" sz="2400" b="1" kern="0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</a:rPr>
              <a:t>Year 2,</a:t>
            </a:r>
            <a:r>
              <a:rPr lang="en-GB" sz="2400" kern="0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GB" sz="2400" b="1" kern="0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</a:rPr>
              <a:t>Semester 1</a:t>
            </a:r>
            <a:endParaRPr lang="nl-NL" sz="2400" kern="0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400" dirty="0"/>
          </a:p>
        </p:txBody>
      </p:sp>
      <p:graphicFrame>
        <p:nvGraphicFramePr>
          <p:cNvPr id="5" name="Tabe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7495898"/>
              </p:ext>
            </p:extLst>
          </p:nvPr>
        </p:nvGraphicFramePr>
        <p:xfrm>
          <a:off x="2351584" y="3140968"/>
          <a:ext cx="6321425" cy="1296988"/>
        </p:xfrm>
        <a:graphic>
          <a:graphicData uri="http://schemas.openxmlformats.org/drawingml/2006/table">
            <a:tbl>
              <a:tblPr firstRow="1" firstCol="1" bandRow="1"/>
              <a:tblGrid>
                <a:gridCol w="2488414"/>
                <a:gridCol w="2301835"/>
                <a:gridCol w="1531176"/>
              </a:tblGrid>
              <a:tr h="43233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GB" sz="1400" b="1" dirty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</a:rPr>
                        <a:t>Block 1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GB" sz="1400" b="1" dirty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</a:rPr>
                        <a:t>Block 2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GB" sz="1400" b="1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</a:rPr>
                        <a:t>Block 3</a:t>
                      </a:r>
                      <a:endParaRPr lang="nl-NL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4658"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400" b="1" dirty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</a:rPr>
                        <a:t>Internship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400" b="1" dirty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</a:rPr>
                        <a:t>30EC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315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E4312C"/>
                </a:solidFill>
              </a:rPr>
              <a:t>Examples</a:t>
            </a:r>
            <a:r>
              <a:rPr lang="en-US" sz="2800" b="1" dirty="0" smtClean="0"/>
              <a:t> of course descriptions</a:t>
            </a:r>
            <a:endParaRPr lang="en-US" sz="2800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79423" y="1628799"/>
            <a:ext cx="10657137" cy="4752529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0000"/>
              </a:lnSpc>
            </a:pPr>
            <a:r>
              <a:rPr lang="en-US" sz="2400" b="1" dirty="0" smtClean="0"/>
              <a:t>In </a:t>
            </a:r>
            <a:r>
              <a:rPr lang="en-US" sz="2400" b="1" dirty="0"/>
              <a:t>order to create a strong common academic background for all students, the </a:t>
            </a:r>
            <a:r>
              <a:rPr lang="en-US" sz="2400" b="1" dirty="0" err="1"/>
              <a:t>programme</a:t>
            </a:r>
            <a:r>
              <a:rPr lang="en-US" sz="2400" b="1" dirty="0"/>
              <a:t> starts in semester 1 with two introductory </a:t>
            </a:r>
            <a:r>
              <a:rPr lang="en-US" sz="2400" b="1" dirty="0" smtClean="0"/>
              <a:t>courses:</a:t>
            </a:r>
          </a:p>
          <a:p>
            <a:pPr>
              <a:lnSpc>
                <a:spcPct val="100000"/>
              </a:lnSpc>
            </a:pPr>
            <a:endParaRPr lang="en-US" sz="2400" b="1" dirty="0"/>
          </a:p>
          <a:p>
            <a:pPr>
              <a:lnSpc>
                <a:spcPct val="100000"/>
              </a:lnSpc>
            </a:pPr>
            <a:r>
              <a:rPr lang="en-US" sz="2400" b="1" dirty="0" smtClean="0">
                <a:solidFill>
                  <a:srgbClr val="FF0000"/>
                </a:solidFill>
              </a:rPr>
              <a:t>1. Introduction </a:t>
            </a:r>
            <a:r>
              <a:rPr lang="en-US" sz="2400" b="1" dirty="0">
                <a:solidFill>
                  <a:srgbClr val="FF0000"/>
                </a:solidFill>
              </a:rPr>
              <a:t>to Argumentative Discourse across </a:t>
            </a:r>
            <a:r>
              <a:rPr lang="en-US" sz="2400" b="1" dirty="0" smtClean="0">
                <a:solidFill>
                  <a:srgbClr val="FF0000"/>
                </a:solidFill>
              </a:rPr>
              <a:t>Domains: </a:t>
            </a:r>
            <a:r>
              <a:rPr lang="en-US" sz="2400" dirty="0" smtClean="0"/>
              <a:t>the </a:t>
            </a:r>
            <a:r>
              <a:rPr lang="en-US" sz="2400" dirty="0"/>
              <a:t>theoretical and empirical insights </a:t>
            </a:r>
            <a:r>
              <a:rPr lang="en-US" sz="2400" dirty="0" smtClean="0"/>
              <a:t>for the study of argumentation </a:t>
            </a:r>
            <a:r>
              <a:rPr lang="en-US" sz="2400" dirty="0"/>
              <a:t>in various communicative domains. </a:t>
            </a:r>
            <a:endParaRPr lang="en-US" sz="2400" dirty="0" smtClean="0"/>
          </a:p>
          <a:p>
            <a:pPr>
              <a:lnSpc>
                <a:spcPct val="100000"/>
              </a:lnSpc>
            </a:pPr>
            <a:r>
              <a:rPr lang="en-US" sz="2400" b="1" dirty="0" smtClean="0">
                <a:solidFill>
                  <a:srgbClr val="FF0000"/>
                </a:solidFill>
              </a:rPr>
              <a:t>2. Introduction </a:t>
            </a:r>
            <a:r>
              <a:rPr lang="en-US" sz="2400" b="1" dirty="0">
                <a:solidFill>
                  <a:srgbClr val="FF0000"/>
                </a:solidFill>
              </a:rPr>
              <a:t>to rhetoric and </a:t>
            </a:r>
            <a:r>
              <a:rPr lang="en-US" sz="2400" b="1" dirty="0" smtClean="0">
                <a:solidFill>
                  <a:srgbClr val="FF0000"/>
                </a:solidFill>
              </a:rPr>
              <a:t>persuasion: </a:t>
            </a:r>
            <a:r>
              <a:rPr lang="en-US" sz="2400" dirty="0" smtClean="0"/>
              <a:t>an </a:t>
            </a:r>
            <a:r>
              <a:rPr lang="en-US" sz="2400" dirty="0"/>
              <a:t>introduction into theories of effective language use from antiquity to modern times. </a:t>
            </a:r>
            <a:endParaRPr lang="en-US" sz="2400" dirty="0" smtClean="0"/>
          </a:p>
          <a:p>
            <a:pPr>
              <a:lnSpc>
                <a:spcPct val="100000"/>
              </a:lnSpc>
            </a:pPr>
            <a:endParaRPr lang="en-US" sz="2400" dirty="0" smtClean="0"/>
          </a:p>
          <a:p>
            <a:pPr>
              <a:lnSpc>
                <a:spcPct val="100000"/>
              </a:lnSpc>
            </a:pPr>
            <a:r>
              <a:rPr lang="en-US" sz="2400" b="1" dirty="0" smtClean="0"/>
              <a:t>Courses </a:t>
            </a:r>
            <a:r>
              <a:rPr lang="en-US" sz="2400" b="1" dirty="0"/>
              <a:t>situating communication in specific contexts, in which </a:t>
            </a:r>
            <a:r>
              <a:rPr lang="en-US" sz="2400" b="1" dirty="0" smtClean="0"/>
              <a:t>you apply </a:t>
            </a:r>
            <a:r>
              <a:rPr lang="en-US" sz="2400" b="1" dirty="0"/>
              <a:t>the methods and theories from the introductory courses</a:t>
            </a:r>
          </a:p>
          <a:p>
            <a:pPr>
              <a:lnSpc>
                <a:spcPct val="100000"/>
              </a:lnSpc>
            </a:pPr>
            <a:r>
              <a:rPr lang="en-US" sz="2400" b="1" dirty="0" smtClean="0">
                <a:solidFill>
                  <a:srgbClr val="FF0000"/>
                </a:solidFill>
              </a:rPr>
              <a:t>3. Argumentation </a:t>
            </a:r>
            <a:r>
              <a:rPr lang="en-US" sz="2400" b="1" dirty="0">
                <a:solidFill>
                  <a:srgbClr val="FF0000"/>
                </a:solidFill>
              </a:rPr>
              <a:t>and Communication in </a:t>
            </a:r>
            <a:r>
              <a:rPr lang="en-US" sz="2400" b="1" dirty="0" smtClean="0">
                <a:solidFill>
                  <a:srgbClr val="FF0000"/>
                </a:solidFill>
              </a:rPr>
              <a:t>Politics: </a:t>
            </a:r>
            <a:r>
              <a:rPr lang="en-US" sz="2400" dirty="0" smtClean="0"/>
              <a:t>a </a:t>
            </a:r>
            <a:r>
              <a:rPr lang="en-US" sz="2400" dirty="0"/>
              <a:t>systematic overview of the main discursive approaches to political interviews, election debates, parliamentary debates, political speeches, social media and policymaking. </a:t>
            </a:r>
          </a:p>
          <a:p>
            <a:pPr>
              <a:lnSpc>
                <a:spcPct val="100000"/>
              </a:lnSpc>
            </a:pPr>
            <a:r>
              <a:rPr lang="en-US" sz="2400" b="1" dirty="0" smtClean="0">
                <a:solidFill>
                  <a:srgbClr val="FF0000"/>
                </a:solidFill>
              </a:rPr>
              <a:t>4. Argumentation </a:t>
            </a:r>
            <a:r>
              <a:rPr lang="en-US" sz="2400" b="1" dirty="0">
                <a:solidFill>
                  <a:srgbClr val="FF0000"/>
                </a:solidFill>
              </a:rPr>
              <a:t>and Communication in </a:t>
            </a:r>
            <a:r>
              <a:rPr lang="en-US" sz="2400" b="1" dirty="0" smtClean="0">
                <a:solidFill>
                  <a:srgbClr val="FF0000"/>
                </a:solidFill>
              </a:rPr>
              <a:t>Health: </a:t>
            </a:r>
            <a:r>
              <a:rPr lang="en-US" sz="2400" dirty="0" smtClean="0"/>
              <a:t>the </a:t>
            </a:r>
            <a:r>
              <a:rPr lang="en-US" sz="2400" dirty="0"/>
              <a:t>argumentative and stylistic properties of the medical consultation, the health brochure and the consumer medicine </a:t>
            </a:r>
            <a:r>
              <a:rPr lang="en-US" sz="2400" dirty="0" smtClean="0"/>
              <a:t>advertisement.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45424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Examples of theses</a:t>
            </a:r>
            <a:endParaRPr lang="en-US" sz="2800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48998" y="1700808"/>
            <a:ext cx="7992887" cy="4465216"/>
          </a:xfrm>
        </p:spPr>
        <p:txBody>
          <a:bodyPr>
            <a:normAutofit fontScale="92500"/>
          </a:bodyPr>
          <a:lstStyle/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/>
              <a:t>Legitimizing state surveillance: A pragma-dialectical analysis of security </a:t>
            </a:r>
            <a:r>
              <a:rPr lang="en-US" sz="2400" dirty="0" smtClean="0"/>
              <a:t>arguments (</a:t>
            </a:r>
            <a:r>
              <a:rPr lang="en-US" sz="2400" i="1" dirty="0" smtClean="0"/>
              <a:t>Katerina</a:t>
            </a:r>
            <a:r>
              <a:rPr lang="en-US" sz="2400" dirty="0" smtClean="0"/>
              <a:t>)</a:t>
            </a:r>
            <a:endParaRPr lang="en-US" sz="2400" dirty="0"/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Corporate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Response Strategy during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Greenwashing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Crisis: a case study of Image/Brand Trusts Repair 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strategies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/>
              <a:t>Strategic constructions of corrective action in Shell’s 2020 sustainability Corporate Social Responsibility </a:t>
            </a:r>
            <a:r>
              <a:rPr lang="en-US" sz="2400" dirty="0" smtClean="0"/>
              <a:t>report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/>
              <a:t>Corporate Social Responsibility in the European Fashion Industry: Social Identity Framing’s Role in Communicating Brand Identity and Influencing Consumer Support in Press </a:t>
            </a:r>
            <a:r>
              <a:rPr lang="en-US" sz="2400" dirty="0" smtClean="0"/>
              <a:t>Releases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/>
              <a:t>A critical case study analysis of political discourse aimed at </a:t>
            </a:r>
            <a:r>
              <a:rPr lang="en-US" sz="2400" dirty="0" err="1"/>
              <a:t>legitimising</a:t>
            </a:r>
            <a:r>
              <a:rPr lang="en-US" sz="2400" dirty="0"/>
              <a:t> neoliberal education reforms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4232" y="4725144"/>
            <a:ext cx="3251707" cy="2007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362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ISPRING_RESOURCE_PATHS_HASH_PRESENTER" val="42456d2f5f5351937ece8a3df1ccd7879d11180"/>
</p:tagLst>
</file>

<file path=ppt/theme/theme1.xml><?xml version="1.0" encoding="utf-8"?>
<a:theme xmlns:a="http://schemas.openxmlformats.org/drawingml/2006/main" name="blank">
  <a:themeElements>
    <a:clrScheme name="UvA">
      <a:dk1>
        <a:srgbClr val="000000"/>
      </a:dk1>
      <a:lt1>
        <a:srgbClr val="FFFFFF"/>
      </a:lt1>
      <a:dk2>
        <a:srgbClr val="1F1D21"/>
      </a:dk2>
      <a:lt2>
        <a:srgbClr val="FFFFFF"/>
      </a:lt2>
      <a:accent1>
        <a:srgbClr val="004E92"/>
      </a:accent1>
      <a:accent2>
        <a:srgbClr val="BEB511"/>
      </a:accent2>
      <a:accent3>
        <a:srgbClr val="90003E"/>
      </a:accent3>
      <a:accent4>
        <a:srgbClr val="257835"/>
      </a:accent4>
      <a:accent5>
        <a:srgbClr val="004E92"/>
      </a:accent5>
      <a:accent6>
        <a:srgbClr val="E98300"/>
      </a:accent6>
      <a:hlink>
        <a:srgbClr val="009CDD"/>
      </a:hlink>
      <a:folHlink>
        <a:srgbClr val="954F72"/>
      </a:folHlink>
    </a:clrScheme>
    <a:fontScheme name="Custom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.potx" id="{C320AE6F-90B4-4125-A65F-D68B28BE3E91}" vid="{F76EC411-5263-4E01-8EF3-9F95488A744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D7C8B4FEBC20409B1FB0BCA65EDBC1" ma:contentTypeVersion="18" ma:contentTypeDescription="Een nieuw document maken." ma:contentTypeScope="" ma:versionID="590161427518ec91fa5989da6ebf5d71">
  <xsd:schema xmlns:xsd="http://www.w3.org/2001/XMLSchema" xmlns:xs="http://www.w3.org/2001/XMLSchema" xmlns:p="http://schemas.microsoft.com/office/2006/metadata/properties" xmlns:ns2="0ba0a66d-d0f9-47cd-8e3e-68bb350750de" xmlns:ns3="b9e4800e-550a-4664-b739-51f4091b61c8" targetNamespace="http://schemas.microsoft.com/office/2006/metadata/properties" ma:root="true" ma:fieldsID="6107b79f361a89f6303aa33c8b48213e" ns2:_="" ns3:_="">
    <xsd:import namespace="0ba0a66d-d0f9-47cd-8e3e-68bb350750de"/>
    <xsd:import namespace="b9e4800e-550a-4664-b739-51f4091b61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a0a66d-d0f9-47cd-8e3e-68bb350750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99b6ca76-abda-4f5c-bf70-6374a71c10d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e4800e-550a-4664-b739-51f4091b61c8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09a07e8-6055-4969-b643-2ba440b25212}" ma:internalName="TaxCatchAll" ma:showField="CatchAllData" ma:web="b9e4800e-550a-4664-b739-51f4091b61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9e4800e-550a-4664-b739-51f4091b61c8" xsi:nil="true"/>
    <lcf76f155ced4ddcb4097134ff3c332f xmlns="0ba0a66d-d0f9-47cd-8e3e-68bb350750de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B48DBE4-DB2B-4654-94C0-E36514C87553}"/>
</file>

<file path=customXml/itemProps2.xml><?xml version="1.0" encoding="utf-8"?>
<ds:datastoreItem xmlns:ds="http://schemas.openxmlformats.org/officeDocument/2006/customXml" ds:itemID="{69DA0326-C6F9-40A3-894F-6061EE46E132}">
  <ds:schemaRefs>
    <ds:schemaRef ds:uri="0ba0a66d-d0f9-47cd-8e3e-68bb350750de"/>
    <ds:schemaRef ds:uri="http://purl.org/dc/terms/"/>
    <ds:schemaRef ds:uri="http://schemas.openxmlformats.org/package/2006/metadata/core-properties"/>
    <ds:schemaRef ds:uri="http://purl.org/dc/dcmitype/"/>
    <ds:schemaRef ds:uri="b9e4800e-550a-4664-b739-51f4091b61c8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740B4EE-7306-4015-AD25-B4E5484321A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680</TotalTime>
  <Words>621</Words>
  <Application>Microsoft Office PowerPoint</Application>
  <PresentationFormat>Breedbeeld</PresentationFormat>
  <Paragraphs>92</Paragraphs>
  <Slides>13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9" baseType="lpstr">
      <vt:lpstr>Arial</vt:lpstr>
      <vt:lpstr>Calibri</vt:lpstr>
      <vt:lpstr>Garamond</vt:lpstr>
      <vt:lpstr>Times New Roman</vt:lpstr>
      <vt:lpstr>Wingdings</vt:lpstr>
      <vt:lpstr>blank</vt:lpstr>
      <vt:lpstr>Communication and Information Studies    5 November 2024</vt:lpstr>
      <vt:lpstr>What is communication and information studies about?</vt:lpstr>
      <vt:lpstr>Theory and practice</vt:lpstr>
      <vt:lpstr>Study scheme</vt:lpstr>
      <vt:lpstr>Study scheme</vt:lpstr>
      <vt:lpstr>Study scheme</vt:lpstr>
      <vt:lpstr>Study scheme</vt:lpstr>
      <vt:lpstr>Examples of course descriptions</vt:lpstr>
      <vt:lpstr>Examples of theses</vt:lpstr>
      <vt:lpstr>Examples of internships</vt:lpstr>
      <vt:lpstr>Special features</vt:lpstr>
      <vt:lpstr>Admissions</vt:lpstr>
      <vt:lpstr>Application deadlines</vt:lpstr>
    </vt:vector>
  </TitlesOfParts>
  <Manager>Chevelie Vermaning</Manager>
  <Company>Universiteit van Amsterdam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Klik hier om een titel in te voegen</dc:title>
  <dc:creator>Vermaning, Chevelie</dc:creator>
  <dc:description>Deze invoegtoepassing bevat additionele hulpmiddelen voor UvA presentaties. _x000d_
version: 0.1- 2018 MAART, revision: 1340_x000d_
Last save date: 8-3-2018 12:52:14, last saved by: Martin Drenth</dc:description>
  <cp:lastModifiedBy>User</cp:lastModifiedBy>
  <cp:revision>71</cp:revision>
  <dcterms:created xsi:type="dcterms:W3CDTF">2018-09-13T12:16:30Z</dcterms:created>
  <dcterms:modified xsi:type="dcterms:W3CDTF">2024-11-05T14:55:51Z</dcterms:modified>
  <cp:version>0.1- 2018 MAART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0x0101005ED7C8B4FEBC20409B1FB0BCA65EDBC1</vt:lpwstr>
  </property>
  <property fmtid="{D5CDD505-2E9C-101B-9397-08002B2CF9AE}" pid="3" name="Order">
    <vt:r8>2000</vt:r8>
  </property>
</Properties>
</file>