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011" r:id="rId4"/>
  </p:sldMasterIdLst>
  <p:notesMasterIdLst>
    <p:notesMasterId r:id="rId19"/>
  </p:notesMasterIdLst>
  <p:handoutMasterIdLst>
    <p:handoutMasterId r:id="rId20"/>
  </p:handoutMasterIdLst>
  <p:sldIdLst>
    <p:sldId id="266" r:id="rId5"/>
    <p:sldId id="267" r:id="rId6"/>
    <p:sldId id="272" r:id="rId7"/>
    <p:sldId id="274" r:id="rId8"/>
    <p:sldId id="275" r:id="rId9"/>
    <p:sldId id="298" r:id="rId10"/>
    <p:sldId id="292" r:id="rId11"/>
    <p:sldId id="269" r:id="rId12"/>
    <p:sldId id="293" r:id="rId13"/>
    <p:sldId id="265" r:id="rId14"/>
    <p:sldId id="294" r:id="rId15"/>
    <p:sldId id="295" r:id="rId16"/>
    <p:sldId id="296" r:id="rId17"/>
    <p:sldId id="297" r:id="rId18"/>
  </p:sldIdLst>
  <p:sldSz cx="12192000" cy="6858000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CECEE"/>
    <a:srgbClr val="1A1A20"/>
    <a:srgbClr val="FF8000"/>
    <a:srgbClr val="E4312C"/>
    <a:srgbClr val="0092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9486" autoAdjust="0"/>
  </p:normalViewPr>
  <p:slideViewPr>
    <p:cSldViewPr showGuides="1">
      <p:cViewPr varScale="1">
        <p:scale>
          <a:sx n="77" d="100"/>
          <a:sy n="77" d="100"/>
        </p:scale>
        <p:origin x="36" y="16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9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howGuides="1">
      <p:cViewPr varScale="1">
        <p:scale>
          <a:sx n="80" d="100"/>
          <a:sy n="80" d="100"/>
        </p:scale>
        <p:origin x="1998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leen Rensen" userId="d5c9bebe-0ae2-4856-8b47-f86d7ead24a7" providerId="ADAL" clId="{DD46DC91-35EC-4055-AB54-2D2581F31FCF}"/>
    <pc:docChg chg="undo custSel addSld delSld modSld sldOrd">
      <pc:chgData name="Marleen Rensen" userId="d5c9bebe-0ae2-4856-8b47-f86d7ead24a7" providerId="ADAL" clId="{DD46DC91-35EC-4055-AB54-2D2581F31FCF}" dt="2024-11-06T16:39:16.526" v="1628" actId="20577"/>
      <pc:docMkLst>
        <pc:docMk/>
      </pc:docMkLst>
      <pc:sldChg chg="del">
        <pc:chgData name="Marleen Rensen" userId="d5c9bebe-0ae2-4856-8b47-f86d7ead24a7" providerId="ADAL" clId="{DD46DC91-35EC-4055-AB54-2D2581F31FCF}" dt="2024-11-06T13:03:48.377" v="903" actId="47"/>
        <pc:sldMkLst>
          <pc:docMk/>
          <pc:sldMk cId="1556242513" sldId="264"/>
        </pc:sldMkLst>
      </pc:sldChg>
      <pc:sldChg chg="addSp delSp modSp mod">
        <pc:chgData name="Marleen Rensen" userId="d5c9bebe-0ae2-4856-8b47-f86d7ead24a7" providerId="ADAL" clId="{DD46DC91-35EC-4055-AB54-2D2581F31FCF}" dt="2024-11-06T13:09:22.826" v="1142" actId="20577"/>
        <pc:sldMkLst>
          <pc:docMk/>
          <pc:sldMk cId="2907232129" sldId="265"/>
        </pc:sldMkLst>
        <pc:spChg chg="mod">
          <ac:chgData name="Marleen Rensen" userId="d5c9bebe-0ae2-4856-8b47-f86d7ead24a7" providerId="ADAL" clId="{DD46DC91-35EC-4055-AB54-2D2581F31FCF}" dt="2024-11-06T13:07:09.228" v="1021" actId="313"/>
          <ac:spMkLst>
            <pc:docMk/>
            <pc:sldMk cId="2907232129" sldId="265"/>
            <ac:spMk id="2" creationId="{00000000-0000-0000-0000-000000000000}"/>
          </ac:spMkLst>
        </pc:spChg>
        <pc:spChg chg="add del mod">
          <ac:chgData name="Marleen Rensen" userId="d5c9bebe-0ae2-4856-8b47-f86d7ead24a7" providerId="ADAL" clId="{DD46DC91-35EC-4055-AB54-2D2581F31FCF}" dt="2024-11-06T13:06:57.002" v="1016" actId="931"/>
          <ac:spMkLst>
            <pc:docMk/>
            <pc:sldMk cId="2907232129" sldId="265"/>
            <ac:spMk id="4" creationId="{2387CD88-1644-C131-81AA-939B22FC3E85}"/>
          </ac:spMkLst>
        </pc:spChg>
        <pc:spChg chg="mod">
          <ac:chgData name="Marleen Rensen" userId="d5c9bebe-0ae2-4856-8b47-f86d7ead24a7" providerId="ADAL" clId="{DD46DC91-35EC-4055-AB54-2D2581F31FCF}" dt="2024-11-06T13:09:21.129" v="1141" actId="20577"/>
          <ac:spMkLst>
            <pc:docMk/>
            <pc:sldMk cId="2907232129" sldId="265"/>
            <ac:spMk id="5" creationId="{00000000-0000-0000-0000-000000000000}"/>
          </ac:spMkLst>
        </pc:spChg>
        <pc:spChg chg="mod">
          <ac:chgData name="Marleen Rensen" userId="d5c9bebe-0ae2-4856-8b47-f86d7ead24a7" providerId="ADAL" clId="{DD46DC91-35EC-4055-AB54-2D2581F31FCF}" dt="2024-11-06T13:09:22.826" v="1142" actId="20577"/>
          <ac:spMkLst>
            <pc:docMk/>
            <pc:sldMk cId="2907232129" sldId="265"/>
            <ac:spMk id="6" creationId="{00000000-0000-0000-0000-000000000000}"/>
          </ac:spMkLst>
        </pc:spChg>
        <pc:spChg chg="add del mod">
          <ac:chgData name="Marleen Rensen" userId="d5c9bebe-0ae2-4856-8b47-f86d7ead24a7" providerId="ADAL" clId="{DD46DC91-35EC-4055-AB54-2D2581F31FCF}" dt="2024-11-06T13:07:01.541" v="1017" actId="931"/>
          <ac:spMkLst>
            <pc:docMk/>
            <pc:sldMk cId="2907232129" sldId="265"/>
            <ac:spMk id="10" creationId="{1BBDA428-D6E0-F72E-D27C-394011E8BCDB}"/>
          </ac:spMkLst>
        </pc:spChg>
        <pc:picChg chg="del">
          <ac:chgData name="Marleen Rensen" userId="d5c9bebe-0ae2-4856-8b47-f86d7ead24a7" providerId="ADAL" clId="{DD46DC91-35EC-4055-AB54-2D2581F31FCF}" dt="2024-11-06T09:34:23.469" v="122" actId="478"/>
          <ac:picMkLst>
            <pc:docMk/>
            <pc:sldMk cId="2907232129" sldId="265"/>
            <ac:picMk id="7" creationId="{00000000-0000-0000-0000-000000000000}"/>
          </ac:picMkLst>
        </pc:picChg>
        <pc:picChg chg="del">
          <ac:chgData name="Marleen Rensen" userId="d5c9bebe-0ae2-4856-8b47-f86d7ead24a7" providerId="ADAL" clId="{DD46DC91-35EC-4055-AB54-2D2581F31FCF}" dt="2024-11-06T09:34:26.386" v="123" actId="478"/>
          <ac:picMkLst>
            <pc:docMk/>
            <pc:sldMk cId="2907232129" sldId="265"/>
            <ac:picMk id="9" creationId="{00000000-0000-0000-0000-000000000000}"/>
          </ac:picMkLst>
        </pc:picChg>
        <pc:picChg chg="add mod">
          <ac:chgData name="Marleen Rensen" userId="d5c9bebe-0ae2-4856-8b47-f86d7ead24a7" providerId="ADAL" clId="{DD46DC91-35EC-4055-AB54-2D2581F31FCF}" dt="2024-11-06T13:06:57.002" v="1016" actId="931"/>
          <ac:picMkLst>
            <pc:docMk/>
            <pc:sldMk cId="2907232129" sldId="265"/>
            <ac:picMk id="12" creationId="{05F9EA0A-3DF6-1EC7-CDE2-EE6045CC2D5B}"/>
          </ac:picMkLst>
        </pc:picChg>
        <pc:picChg chg="add mod">
          <ac:chgData name="Marleen Rensen" userId="d5c9bebe-0ae2-4856-8b47-f86d7ead24a7" providerId="ADAL" clId="{DD46DC91-35EC-4055-AB54-2D2581F31FCF}" dt="2024-11-06T13:07:01.541" v="1017" actId="931"/>
          <ac:picMkLst>
            <pc:docMk/>
            <pc:sldMk cId="2907232129" sldId="265"/>
            <ac:picMk id="14" creationId="{AC3404BE-AE58-B1AA-255F-E52C758E72AE}"/>
          </ac:picMkLst>
        </pc:picChg>
        <pc:picChg chg="add mod">
          <ac:chgData name="Marleen Rensen" userId="d5c9bebe-0ae2-4856-8b47-f86d7ead24a7" providerId="ADAL" clId="{DD46DC91-35EC-4055-AB54-2D2581F31FCF}" dt="2024-11-06T13:05:30.402" v="1015" actId="1076"/>
          <ac:picMkLst>
            <pc:docMk/>
            <pc:sldMk cId="2907232129" sldId="265"/>
            <ac:picMk id="1026" creationId="{1A0CA15C-BC91-D5E0-F383-C57CB44849F8}"/>
          </ac:picMkLst>
        </pc:picChg>
      </pc:sldChg>
      <pc:sldChg chg="modSp mod">
        <pc:chgData name="Marleen Rensen" userId="d5c9bebe-0ae2-4856-8b47-f86d7ead24a7" providerId="ADAL" clId="{DD46DC91-35EC-4055-AB54-2D2581F31FCF}" dt="2024-11-06T16:39:16.526" v="1628" actId="20577"/>
        <pc:sldMkLst>
          <pc:docMk/>
          <pc:sldMk cId="1212496088" sldId="266"/>
        </pc:sldMkLst>
        <pc:spChg chg="mod">
          <ac:chgData name="Marleen Rensen" userId="d5c9bebe-0ae2-4856-8b47-f86d7ead24a7" providerId="ADAL" clId="{DD46DC91-35EC-4055-AB54-2D2581F31FCF}" dt="2024-11-06T16:39:16.526" v="1628" actId="20577"/>
          <ac:spMkLst>
            <pc:docMk/>
            <pc:sldMk cId="1212496088" sldId="266"/>
            <ac:spMk id="2" creationId="{00000000-0000-0000-0000-000000000000}"/>
          </ac:spMkLst>
        </pc:spChg>
        <pc:spChg chg="mod">
          <ac:chgData name="Marleen Rensen" userId="d5c9bebe-0ae2-4856-8b47-f86d7ead24a7" providerId="ADAL" clId="{DD46DC91-35EC-4055-AB54-2D2581F31FCF}" dt="2024-11-06T13:15:56.219" v="1403" actId="255"/>
          <ac:spMkLst>
            <pc:docMk/>
            <pc:sldMk cId="1212496088" sldId="266"/>
            <ac:spMk id="4" creationId="{00000000-0000-0000-0000-000000000000}"/>
          </ac:spMkLst>
        </pc:spChg>
      </pc:sldChg>
      <pc:sldChg chg="modSp mod">
        <pc:chgData name="Marleen Rensen" userId="d5c9bebe-0ae2-4856-8b47-f86d7ead24a7" providerId="ADAL" clId="{DD46DC91-35EC-4055-AB54-2D2581F31FCF}" dt="2024-11-06T09:22:55.377" v="14" actId="255"/>
        <pc:sldMkLst>
          <pc:docMk/>
          <pc:sldMk cId="2817068785" sldId="267"/>
        </pc:sldMkLst>
        <pc:spChg chg="mod">
          <ac:chgData name="Marleen Rensen" userId="d5c9bebe-0ae2-4856-8b47-f86d7ead24a7" providerId="ADAL" clId="{DD46DC91-35EC-4055-AB54-2D2581F31FCF}" dt="2024-11-06T09:22:55.377" v="14" actId="255"/>
          <ac:spMkLst>
            <pc:docMk/>
            <pc:sldMk cId="2817068785" sldId="267"/>
            <ac:spMk id="2" creationId="{00000000-0000-0000-0000-000000000000}"/>
          </ac:spMkLst>
        </pc:spChg>
        <pc:spChg chg="mod">
          <ac:chgData name="Marleen Rensen" userId="d5c9bebe-0ae2-4856-8b47-f86d7ead24a7" providerId="ADAL" clId="{DD46DC91-35EC-4055-AB54-2D2581F31FCF}" dt="2024-11-06T09:22:45.566" v="12" actId="20577"/>
          <ac:spMkLst>
            <pc:docMk/>
            <pc:sldMk cId="2817068785" sldId="267"/>
            <ac:spMk id="3" creationId="{00000000-0000-0000-0000-000000000000}"/>
          </ac:spMkLst>
        </pc:spChg>
      </pc:sldChg>
      <pc:sldChg chg="modSp del mod">
        <pc:chgData name="Marleen Rensen" userId="d5c9bebe-0ae2-4856-8b47-f86d7ead24a7" providerId="ADAL" clId="{DD46DC91-35EC-4055-AB54-2D2581F31FCF}" dt="2024-11-06T09:27:56.816" v="97" actId="47"/>
        <pc:sldMkLst>
          <pc:docMk/>
          <pc:sldMk cId="1049837152" sldId="268"/>
        </pc:sldMkLst>
        <pc:spChg chg="mod">
          <ac:chgData name="Marleen Rensen" userId="d5c9bebe-0ae2-4856-8b47-f86d7ead24a7" providerId="ADAL" clId="{DD46DC91-35EC-4055-AB54-2D2581F31FCF}" dt="2024-11-06T09:23:42.769" v="19" actId="255"/>
          <ac:spMkLst>
            <pc:docMk/>
            <pc:sldMk cId="1049837152" sldId="268"/>
            <ac:spMk id="3" creationId="{00000000-0000-0000-0000-000000000000}"/>
          </ac:spMkLst>
        </pc:spChg>
        <pc:spChg chg="mod">
          <ac:chgData name="Marleen Rensen" userId="d5c9bebe-0ae2-4856-8b47-f86d7ead24a7" providerId="ADAL" clId="{DD46DC91-35EC-4055-AB54-2D2581F31FCF}" dt="2024-11-06T09:23:52.289" v="20" actId="255"/>
          <ac:spMkLst>
            <pc:docMk/>
            <pc:sldMk cId="1049837152" sldId="268"/>
            <ac:spMk id="4" creationId="{00000000-0000-0000-0000-000000000000}"/>
          </ac:spMkLst>
        </pc:spChg>
      </pc:sldChg>
      <pc:sldChg chg="modSp mod">
        <pc:chgData name="Marleen Rensen" userId="d5c9bebe-0ae2-4856-8b47-f86d7ead24a7" providerId="ADAL" clId="{DD46DC91-35EC-4055-AB54-2D2581F31FCF}" dt="2024-11-06T16:34:58.092" v="1627" actId="20577"/>
        <pc:sldMkLst>
          <pc:docMk/>
          <pc:sldMk cId="53478978" sldId="269"/>
        </pc:sldMkLst>
        <pc:spChg chg="mod">
          <ac:chgData name="Marleen Rensen" userId="d5c9bebe-0ae2-4856-8b47-f86d7ead24a7" providerId="ADAL" clId="{DD46DC91-35EC-4055-AB54-2D2581F31FCF}" dt="2024-11-06T12:50:26.365" v="347" actId="20577"/>
          <ac:spMkLst>
            <pc:docMk/>
            <pc:sldMk cId="53478978" sldId="269"/>
            <ac:spMk id="3" creationId="{00000000-0000-0000-0000-000000000000}"/>
          </ac:spMkLst>
        </pc:spChg>
        <pc:spChg chg="mod">
          <ac:chgData name="Marleen Rensen" userId="d5c9bebe-0ae2-4856-8b47-f86d7ead24a7" providerId="ADAL" clId="{DD46DC91-35EC-4055-AB54-2D2581F31FCF}" dt="2024-11-06T16:34:58.092" v="1627" actId="20577"/>
          <ac:spMkLst>
            <pc:docMk/>
            <pc:sldMk cId="53478978" sldId="269"/>
            <ac:spMk id="4" creationId="{00000000-0000-0000-0000-000000000000}"/>
          </ac:spMkLst>
        </pc:spChg>
      </pc:sldChg>
      <pc:sldChg chg="modSp add del mod">
        <pc:chgData name="Marleen Rensen" userId="d5c9bebe-0ae2-4856-8b47-f86d7ead24a7" providerId="ADAL" clId="{DD46DC91-35EC-4055-AB54-2D2581F31FCF}" dt="2024-11-06T09:32:48.051" v="115" actId="47"/>
        <pc:sldMkLst>
          <pc:docMk/>
          <pc:sldMk cId="4092174994" sldId="270"/>
        </pc:sldMkLst>
        <pc:spChg chg="mod">
          <ac:chgData name="Marleen Rensen" userId="d5c9bebe-0ae2-4856-8b47-f86d7ead24a7" providerId="ADAL" clId="{DD46DC91-35EC-4055-AB54-2D2581F31FCF}" dt="2024-11-06T09:28:07.376" v="100" actId="27636"/>
          <ac:spMkLst>
            <pc:docMk/>
            <pc:sldMk cId="4092174994" sldId="270"/>
            <ac:spMk id="4" creationId="{493A49CF-AB29-B046-D4CD-E6E398A92813}"/>
          </ac:spMkLst>
        </pc:spChg>
      </pc:sldChg>
      <pc:sldChg chg="modSp add del mod">
        <pc:chgData name="Marleen Rensen" userId="d5c9bebe-0ae2-4856-8b47-f86d7ead24a7" providerId="ADAL" clId="{DD46DC91-35EC-4055-AB54-2D2581F31FCF}" dt="2024-11-06T09:32:48.907" v="116" actId="47"/>
        <pc:sldMkLst>
          <pc:docMk/>
          <pc:sldMk cId="2723783224" sldId="271"/>
        </pc:sldMkLst>
        <pc:spChg chg="mod">
          <ac:chgData name="Marleen Rensen" userId="d5c9bebe-0ae2-4856-8b47-f86d7ead24a7" providerId="ADAL" clId="{DD46DC91-35EC-4055-AB54-2D2581F31FCF}" dt="2024-11-06T09:28:11.525" v="102" actId="27636"/>
          <ac:spMkLst>
            <pc:docMk/>
            <pc:sldMk cId="2723783224" sldId="271"/>
            <ac:spMk id="4" creationId="{65C63F00-A3A1-33EB-A333-3BFF01F2E76B}"/>
          </ac:spMkLst>
        </pc:spChg>
      </pc:sldChg>
      <pc:sldChg chg="modSp add mod">
        <pc:chgData name="Marleen Rensen" userId="d5c9bebe-0ae2-4856-8b47-f86d7ead24a7" providerId="ADAL" clId="{DD46DC91-35EC-4055-AB54-2D2581F31FCF}" dt="2024-11-06T13:44:50.293" v="1478" actId="20577"/>
        <pc:sldMkLst>
          <pc:docMk/>
          <pc:sldMk cId="1398702501" sldId="272"/>
        </pc:sldMkLst>
        <pc:spChg chg="mod">
          <ac:chgData name="Marleen Rensen" userId="d5c9bebe-0ae2-4856-8b47-f86d7ead24a7" providerId="ADAL" clId="{DD46DC91-35EC-4055-AB54-2D2581F31FCF}" dt="2024-11-06T13:44:50.293" v="1478" actId="20577"/>
          <ac:spMkLst>
            <pc:docMk/>
            <pc:sldMk cId="1398702501" sldId="272"/>
            <ac:spMk id="4" creationId="{CD8685BA-759D-3596-5C38-C1C43DEC6B42}"/>
          </ac:spMkLst>
        </pc:spChg>
      </pc:sldChg>
      <pc:sldChg chg="modSp add del mod">
        <pc:chgData name="Marleen Rensen" userId="d5c9bebe-0ae2-4856-8b47-f86d7ead24a7" providerId="ADAL" clId="{DD46DC91-35EC-4055-AB54-2D2581F31FCF}" dt="2024-11-06T14:28:36.237" v="1561" actId="47"/>
        <pc:sldMkLst>
          <pc:docMk/>
          <pc:sldMk cId="2943775009" sldId="273"/>
        </pc:sldMkLst>
        <pc:spChg chg="mod">
          <ac:chgData name="Marleen Rensen" userId="d5c9bebe-0ae2-4856-8b47-f86d7ead24a7" providerId="ADAL" clId="{DD46DC91-35EC-4055-AB54-2D2581F31FCF}" dt="2024-11-06T13:45:58.670" v="1496" actId="20577"/>
          <ac:spMkLst>
            <pc:docMk/>
            <pc:sldMk cId="2943775009" sldId="273"/>
            <ac:spMk id="4" creationId="{05007638-CE15-665A-B5F1-049F7B1E8A82}"/>
          </ac:spMkLst>
        </pc:spChg>
      </pc:sldChg>
      <pc:sldChg chg="modSp add mod">
        <pc:chgData name="Marleen Rensen" userId="d5c9bebe-0ae2-4856-8b47-f86d7ead24a7" providerId="ADAL" clId="{DD46DC91-35EC-4055-AB54-2D2581F31FCF}" dt="2024-11-06T09:33:08.455" v="118" actId="20577"/>
        <pc:sldMkLst>
          <pc:docMk/>
          <pc:sldMk cId="1763004575" sldId="274"/>
        </pc:sldMkLst>
        <pc:spChg chg="mod">
          <ac:chgData name="Marleen Rensen" userId="d5c9bebe-0ae2-4856-8b47-f86d7ead24a7" providerId="ADAL" clId="{DD46DC91-35EC-4055-AB54-2D2581F31FCF}" dt="2024-11-06T09:33:08.455" v="118" actId="20577"/>
          <ac:spMkLst>
            <pc:docMk/>
            <pc:sldMk cId="1763004575" sldId="274"/>
            <ac:spMk id="4" creationId="{3273F8BD-AEAE-4F75-D52B-7742B0716E8C}"/>
          </ac:spMkLst>
        </pc:spChg>
      </pc:sldChg>
      <pc:sldChg chg="modSp add mod ord">
        <pc:chgData name="Marleen Rensen" userId="d5c9bebe-0ae2-4856-8b47-f86d7ead24a7" providerId="ADAL" clId="{DD46DC91-35EC-4055-AB54-2D2581F31FCF}" dt="2024-11-06T14:37:20.174" v="1621" actId="20577"/>
        <pc:sldMkLst>
          <pc:docMk/>
          <pc:sldMk cId="3331239155" sldId="275"/>
        </pc:sldMkLst>
        <pc:spChg chg="mod">
          <ac:chgData name="Marleen Rensen" userId="d5c9bebe-0ae2-4856-8b47-f86d7ead24a7" providerId="ADAL" clId="{DD46DC91-35EC-4055-AB54-2D2581F31FCF}" dt="2024-11-06T14:37:20.174" v="1621" actId="20577"/>
          <ac:spMkLst>
            <pc:docMk/>
            <pc:sldMk cId="3331239155" sldId="275"/>
            <ac:spMk id="4" creationId="{3C149744-5693-5EFB-5B37-5AE2886989EE}"/>
          </ac:spMkLst>
        </pc:spChg>
      </pc:sldChg>
      <pc:sldChg chg="addSp delSp modSp new del mod modClrScheme chgLayout">
        <pc:chgData name="Marleen Rensen" userId="d5c9bebe-0ae2-4856-8b47-f86d7ead24a7" providerId="ADAL" clId="{DD46DC91-35EC-4055-AB54-2D2581F31FCF}" dt="2024-11-06T09:35:19.319" v="151" actId="2696"/>
        <pc:sldMkLst>
          <pc:docMk/>
          <pc:sldMk cId="2135315973" sldId="276"/>
        </pc:sldMkLst>
        <pc:spChg chg="del mod ord">
          <ac:chgData name="Marleen Rensen" userId="d5c9bebe-0ae2-4856-8b47-f86d7ead24a7" providerId="ADAL" clId="{DD46DC91-35EC-4055-AB54-2D2581F31FCF}" dt="2024-11-06T09:34:46.609" v="139" actId="700"/>
          <ac:spMkLst>
            <pc:docMk/>
            <pc:sldMk cId="2135315973" sldId="276"/>
            <ac:spMk id="2" creationId="{3BD5A550-8325-F531-2B34-38715B43EA1D}"/>
          </ac:spMkLst>
        </pc:spChg>
        <pc:spChg chg="del mod ord">
          <ac:chgData name="Marleen Rensen" userId="d5c9bebe-0ae2-4856-8b47-f86d7ead24a7" providerId="ADAL" clId="{DD46DC91-35EC-4055-AB54-2D2581F31FCF}" dt="2024-11-06T09:34:46.609" v="139" actId="700"/>
          <ac:spMkLst>
            <pc:docMk/>
            <pc:sldMk cId="2135315973" sldId="276"/>
            <ac:spMk id="3" creationId="{626A01EA-75FE-5313-B6FA-44B3A211E2A2}"/>
          </ac:spMkLst>
        </pc:spChg>
        <pc:spChg chg="del">
          <ac:chgData name="Marleen Rensen" userId="d5c9bebe-0ae2-4856-8b47-f86d7ead24a7" providerId="ADAL" clId="{DD46DC91-35EC-4055-AB54-2D2581F31FCF}" dt="2024-11-06T09:34:46.609" v="139" actId="700"/>
          <ac:spMkLst>
            <pc:docMk/>
            <pc:sldMk cId="2135315973" sldId="276"/>
            <ac:spMk id="4" creationId="{E9DC8F3F-31CC-E090-3557-7FB16C20FEB1}"/>
          </ac:spMkLst>
        </pc:spChg>
        <pc:spChg chg="add del mod ord">
          <ac:chgData name="Marleen Rensen" userId="d5c9bebe-0ae2-4856-8b47-f86d7ead24a7" providerId="ADAL" clId="{DD46DC91-35EC-4055-AB54-2D2581F31FCF}" dt="2024-11-06T09:35:13.240" v="150" actId="700"/>
          <ac:spMkLst>
            <pc:docMk/>
            <pc:sldMk cId="2135315973" sldId="276"/>
            <ac:spMk id="5" creationId="{C949C0FD-A852-5E22-A8E9-B62C4335C56C}"/>
          </ac:spMkLst>
        </pc:spChg>
        <pc:spChg chg="add del mod ord">
          <ac:chgData name="Marleen Rensen" userId="d5c9bebe-0ae2-4856-8b47-f86d7ead24a7" providerId="ADAL" clId="{DD46DC91-35EC-4055-AB54-2D2581F31FCF}" dt="2024-11-06T09:35:13.240" v="150" actId="700"/>
          <ac:spMkLst>
            <pc:docMk/>
            <pc:sldMk cId="2135315973" sldId="276"/>
            <ac:spMk id="6" creationId="{C648429B-3921-F7A7-F931-A2DC43E8A25B}"/>
          </ac:spMkLst>
        </pc:spChg>
        <pc:spChg chg="add del mod ord">
          <ac:chgData name="Marleen Rensen" userId="d5c9bebe-0ae2-4856-8b47-f86d7ead24a7" providerId="ADAL" clId="{DD46DC91-35EC-4055-AB54-2D2581F31FCF}" dt="2024-11-06T09:35:13.240" v="150" actId="700"/>
          <ac:spMkLst>
            <pc:docMk/>
            <pc:sldMk cId="2135315973" sldId="276"/>
            <ac:spMk id="7" creationId="{B0E60381-3D80-1A5A-FA2A-173D52C37A91}"/>
          </ac:spMkLst>
        </pc:spChg>
        <pc:spChg chg="add del mod ord">
          <ac:chgData name="Marleen Rensen" userId="d5c9bebe-0ae2-4856-8b47-f86d7ead24a7" providerId="ADAL" clId="{DD46DC91-35EC-4055-AB54-2D2581F31FCF}" dt="2024-11-06T09:35:13.240" v="150" actId="700"/>
          <ac:spMkLst>
            <pc:docMk/>
            <pc:sldMk cId="2135315973" sldId="276"/>
            <ac:spMk id="8" creationId="{FBEFF3AB-745F-220D-CA63-B293E814F040}"/>
          </ac:spMkLst>
        </pc:spChg>
        <pc:spChg chg="add del mod ord">
          <ac:chgData name="Marleen Rensen" userId="d5c9bebe-0ae2-4856-8b47-f86d7ead24a7" providerId="ADAL" clId="{DD46DC91-35EC-4055-AB54-2D2581F31FCF}" dt="2024-11-06T09:35:13.240" v="150" actId="700"/>
          <ac:spMkLst>
            <pc:docMk/>
            <pc:sldMk cId="2135315973" sldId="276"/>
            <ac:spMk id="9" creationId="{EE527810-73F9-2E46-FDCC-6B1B82B1040A}"/>
          </ac:spMkLst>
        </pc:spChg>
      </pc:sldChg>
      <pc:sldChg chg="modSp add del mod">
        <pc:chgData name="Marleen Rensen" userId="d5c9bebe-0ae2-4856-8b47-f86d7ead24a7" providerId="ADAL" clId="{DD46DC91-35EC-4055-AB54-2D2581F31FCF}" dt="2024-11-06T09:41:42.061" v="181"/>
        <pc:sldMkLst>
          <pc:docMk/>
          <pc:sldMk cId="1378887466" sldId="289"/>
        </pc:sldMkLst>
        <pc:spChg chg="mod">
          <ac:chgData name="Marleen Rensen" userId="d5c9bebe-0ae2-4856-8b47-f86d7ead24a7" providerId="ADAL" clId="{DD46DC91-35EC-4055-AB54-2D2581F31FCF}" dt="2024-11-06T09:36:38.581" v="159" actId="1076"/>
          <ac:spMkLst>
            <pc:docMk/>
            <pc:sldMk cId="1378887466" sldId="289"/>
            <ac:spMk id="17" creationId="{00000000-0000-0000-0000-000000000000}"/>
          </ac:spMkLst>
        </pc:spChg>
        <pc:graphicFrameChg chg="mod modGraphic">
          <ac:chgData name="Marleen Rensen" userId="d5c9bebe-0ae2-4856-8b47-f86d7ead24a7" providerId="ADAL" clId="{DD46DC91-35EC-4055-AB54-2D2581F31FCF}" dt="2024-11-06T09:36:46.262" v="161" actId="1076"/>
          <ac:graphicFrameMkLst>
            <pc:docMk/>
            <pc:sldMk cId="1378887466" sldId="289"/>
            <ac:graphicFrameMk id="11" creationId="{00000000-0000-0000-0000-000000000000}"/>
          </ac:graphicFrameMkLst>
        </pc:graphicFrameChg>
      </pc:sldChg>
      <pc:sldChg chg="addSp delSp modSp new del mod ord modClrScheme chgLayout">
        <pc:chgData name="Marleen Rensen" userId="d5c9bebe-0ae2-4856-8b47-f86d7ead24a7" providerId="ADAL" clId="{DD46DC91-35EC-4055-AB54-2D2581F31FCF}" dt="2024-11-06T12:48:18.223" v="289" actId="47"/>
        <pc:sldMkLst>
          <pc:docMk/>
          <pc:sldMk cId="708798670" sldId="290"/>
        </pc:sldMkLst>
        <pc:spChg chg="del mod ord">
          <ac:chgData name="Marleen Rensen" userId="d5c9bebe-0ae2-4856-8b47-f86d7ead24a7" providerId="ADAL" clId="{DD46DC91-35EC-4055-AB54-2D2581F31FCF}" dt="2024-11-06T09:37:42.089" v="165" actId="700"/>
          <ac:spMkLst>
            <pc:docMk/>
            <pc:sldMk cId="708798670" sldId="290"/>
            <ac:spMk id="2" creationId="{E3263B11-82F2-5429-33BA-181C91D140CA}"/>
          </ac:spMkLst>
        </pc:spChg>
        <pc:spChg chg="del mod ord">
          <ac:chgData name="Marleen Rensen" userId="d5c9bebe-0ae2-4856-8b47-f86d7ead24a7" providerId="ADAL" clId="{DD46DC91-35EC-4055-AB54-2D2581F31FCF}" dt="2024-11-06T09:37:42.089" v="165" actId="700"/>
          <ac:spMkLst>
            <pc:docMk/>
            <pc:sldMk cId="708798670" sldId="290"/>
            <ac:spMk id="3" creationId="{6EFE8B6D-C577-20B2-0674-43961513D5B0}"/>
          </ac:spMkLst>
        </pc:spChg>
        <pc:spChg chg="del">
          <ac:chgData name="Marleen Rensen" userId="d5c9bebe-0ae2-4856-8b47-f86d7ead24a7" providerId="ADAL" clId="{DD46DC91-35EC-4055-AB54-2D2581F31FCF}" dt="2024-11-06T09:37:42.089" v="165" actId="700"/>
          <ac:spMkLst>
            <pc:docMk/>
            <pc:sldMk cId="708798670" sldId="290"/>
            <ac:spMk id="4" creationId="{105AA9DE-7FDA-52A4-1810-57734269CC2A}"/>
          </ac:spMkLst>
        </pc:spChg>
        <pc:spChg chg="add del mod ord">
          <ac:chgData name="Marleen Rensen" userId="d5c9bebe-0ae2-4856-8b47-f86d7ead24a7" providerId="ADAL" clId="{DD46DC91-35EC-4055-AB54-2D2581F31FCF}" dt="2024-11-06T09:38:09.025" v="172" actId="700"/>
          <ac:spMkLst>
            <pc:docMk/>
            <pc:sldMk cId="708798670" sldId="290"/>
            <ac:spMk id="5" creationId="{5765037B-D2D7-0DCA-C621-5D8B19023008}"/>
          </ac:spMkLst>
        </pc:spChg>
        <pc:spChg chg="add del mod ord">
          <ac:chgData name="Marleen Rensen" userId="d5c9bebe-0ae2-4856-8b47-f86d7ead24a7" providerId="ADAL" clId="{DD46DC91-35EC-4055-AB54-2D2581F31FCF}" dt="2024-11-06T09:37:49.740" v="166"/>
          <ac:spMkLst>
            <pc:docMk/>
            <pc:sldMk cId="708798670" sldId="290"/>
            <ac:spMk id="6" creationId="{0700FDE9-B10C-9B74-2687-C13303A8EC24}"/>
          </ac:spMkLst>
        </pc:spChg>
        <pc:spChg chg="add mod ord">
          <ac:chgData name="Marleen Rensen" userId="d5c9bebe-0ae2-4856-8b47-f86d7ead24a7" providerId="ADAL" clId="{DD46DC91-35EC-4055-AB54-2D2581F31FCF}" dt="2024-11-06T09:38:09.025" v="172" actId="700"/>
          <ac:spMkLst>
            <pc:docMk/>
            <pc:sldMk cId="708798670" sldId="290"/>
            <ac:spMk id="8" creationId="{FF7B1A55-14FA-43A6-9EB9-3EFCE9FE7B7E}"/>
          </ac:spMkLst>
        </pc:spChg>
        <pc:spChg chg="add del mod">
          <ac:chgData name="Marleen Rensen" userId="d5c9bebe-0ae2-4856-8b47-f86d7ead24a7" providerId="ADAL" clId="{DD46DC91-35EC-4055-AB54-2D2581F31FCF}" dt="2024-11-06T12:36:36.535" v="241" actId="478"/>
          <ac:spMkLst>
            <pc:docMk/>
            <pc:sldMk cId="708798670" sldId="290"/>
            <ac:spMk id="10" creationId="{3D390A19-24C4-C4DA-0355-21CB7B96E649}"/>
          </ac:spMkLst>
        </pc:spChg>
        <pc:picChg chg="add del mod ord">
          <ac:chgData name="Marleen Rensen" userId="d5c9bebe-0ae2-4856-8b47-f86d7ead24a7" providerId="ADAL" clId="{DD46DC91-35EC-4055-AB54-2D2581F31FCF}" dt="2024-11-06T12:36:36.535" v="241" actId="478"/>
          <ac:picMkLst>
            <pc:docMk/>
            <pc:sldMk cId="708798670" sldId="290"/>
            <ac:picMk id="7" creationId="{85A6F241-E75A-9CDE-A343-41EBD6F5C334}"/>
          </ac:picMkLst>
        </pc:picChg>
      </pc:sldChg>
      <pc:sldChg chg="new del">
        <pc:chgData name="Marleen Rensen" userId="d5c9bebe-0ae2-4856-8b47-f86d7ead24a7" providerId="ADAL" clId="{DD46DC91-35EC-4055-AB54-2D2581F31FCF}" dt="2024-11-06T09:37:28.733" v="163" actId="47"/>
        <pc:sldMkLst>
          <pc:docMk/>
          <pc:sldMk cId="1607571971" sldId="290"/>
        </pc:sldMkLst>
      </pc:sldChg>
      <pc:sldChg chg="addSp delSp modSp new del mod modClrScheme chgLayout">
        <pc:chgData name="Marleen Rensen" userId="d5c9bebe-0ae2-4856-8b47-f86d7ead24a7" providerId="ADAL" clId="{DD46DC91-35EC-4055-AB54-2D2581F31FCF}" dt="2024-11-06T09:36:30.832" v="158" actId="47"/>
        <pc:sldMkLst>
          <pc:docMk/>
          <pc:sldMk cId="1691697319" sldId="290"/>
        </pc:sldMkLst>
        <pc:spChg chg="add del mod ord">
          <ac:chgData name="Marleen Rensen" userId="d5c9bebe-0ae2-4856-8b47-f86d7ead24a7" providerId="ADAL" clId="{DD46DC91-35EC-4055-AB54-2D2581F31FCF}" dt="2024-11-06T09:36:27.694" v="157" actId="700"/>
          <ac:spMkLst>
            <pc:docMk/>
            <pc:sldMk cId="1691697319" sldId="290"/>
            <ac:spMk id="2" creationId="{FB3457E6-405D-44DE-77F1-A5111157F6F5}"/>
          </ac:spMkLst>
        </pc:spChg>
        <pc:spChg chg="add del mod ord">
          <ac:chgData name="Marleen Rensen" userId="d5c9bebe-0ae2-4856-8b47-f86d7ead24a7" providerId="ADAL" clId="{DD46DC91-35EC-4055-AB54-2D2581F31FCF}" dt="2024-11-06T09:36:27.694" v="157" actId="700"/>
          <ac:spMkLst>
            <pc:docMk/>
            <pc:sldMk cId="1691697319" sldId="290"/>
            <ac:spMk id="3" creationId="{5A682C9A-DC85-EA23-2A30-C85110D154E8}"/>
          </ac:spMkLst>
        </pc:spChg>
        <pc:spChg chg="add del">
          <ac:chgData name="Marleen Rensen" userId="d5c9bebe-0ae2-4856-8b47-f86d7ead24a7" providerId="ADAL" clId="{DD46DC91-35EC-4055-AB54-2D2581F31FCF}" dt="2024-11-06T09:36:27.694" v="157" actId="700"/>
          <ac:spMkLst>
            <pc:docMk/>
            <pc:sldMk cId="1691697319" sldId="290"/>
            <ac:spMk id="4" creationId="{747C127D-E239-D998-0214-EDC87CC38DAA}"/>
          </ac:spMkLst>
        </pc:spChg>
        <pc:spChg chg="add del mod ord">
          <ac:chgData name="Marleen Rensen" userId="d5c9bebe-0ae2-4856-8b47-f86d7ead24a7" providerId="ADAL" clId="{DD46DC91-35EC-4055-AB54-2D2581F31FCF}" dt="2024-11-06T09:36:27.694" v="157" actId="700"/>
          <ac:spMkLst>
            <pc:docMk/>
            <pc:sldMk cId="1691697319" sldId="290"/>
            <ac:spMk id="5" creationId="{BED88744-9FD5-9DBE-3FB4-E767B267F896}"/>
          </ac:spMkLst>
        </pc:spChg>
        <pc:spChg chg="add del mod ord">
          <ac:chgData name="Marleen Rensen" userId="d5c9bebe-0ae2-4856-8b47-f86d7ead24a7" providerId="ADAL" clId="{DD46DC91-35EC-4055-AB54-2D2581F31FCF}" dt="2024-11-06T09:36:27.694" v="157" actId="700"/>
          <ac:spMkLst>
            <pc:docMk/>
            <pc:sldMk cId="1691697319" sldId="290"/>
            <ac:spMk id="6" creationId="{5FD2B110-A8F0-E9B6-7A31-3B2558094D22}"/>
          </ac:spMkLst>
        </pc:spChg>
      </pc:sldChg>
      <pc:sldChg chg="addSp delSp modSp new del mod modClrScheme chgLayout">
        <pc:chgData name="Marleen Rensen" userId="d5c9bebe-0ae2-4856-8b47-f86d7ead24a7" providerId="ADAL" clId="{DD46DC91-35EC-4055-AB54-2D2581F31FCF}" dt="2024-11-06T09:43:47.033" v="192" actId="47"/>
        <pc:sldMkLst>
          <pc:docMk/>
          <pc:sldMk cId="3818118394" sldId="291"/>
        </pc:sldMkLst>
        <pc:spChg chg="del mod ord">
          <ac:chgData name="Marleen Rensen" userId="d5c9bebe-0ae2-4856-8b47-f86d7ead24a7" providerId="ADAL" clId="{DD46DC91-35EC-4055-AB54-2D2581F31FCF}" dt="2024-11-06T09:41:18.170" v="177" actId="700"/>
          <ac:spMkLst>
            <pc:docMk/>
            <pc:sldMk cId="3818118394" sldId="291"/>
            <ac:spMk id="2" creationId="{1DD84539-6956-721B-435A-26FBEBD45739}"/>
          </ac:spMkLst>
        </pc:spChg>
        <pc:spChg chg="del mod ord">
          <ac:chgData name="Marleen Rensen" userId="d5c9bebe-0ae2-4856-8b47-f86d7ead24a7" providerId="ADAL" clId="{DD46DC91-35EC-4055-AB54-2D2581F31FCF}" dt="2024-11-06T09:41:18.170" v="177" actId="700"/>
          <ac:spMkLst>
            <pc:docMk/>
            <pc:sldMk cId="3818118394" sldId="291"/>
            <ac:spMk id="3" creationId="{25923873-0F58-818B-ED28-99DE8FBFDE17}"/>
          </ac:spMkLst>
        </pc:spChg>
        <pc:spChg chg="del">
          <ac:chgData name="Marleen Rensen" userId="d5c9bebe-0ae2-4856-8b47-f86d7ead24a7" providerId="ADAL" clId="{DD46DC91-35EC-4055-AB54-2D2581F31FCF}" dt="2024-11-06T09:41:18.170" v="177" actId="700"/>
          <ac:spMkLst>
            <pc:docMk/>
            <pc:sldMk cId="3818118394" sldId="291"/>
            <ac:spMk id="4" creationId="{B5D2DAD5-700B-4AAC-53E6-703F04536715}"/>
          </ac:spMkLst>
        </pc:spChg>
        <pc:spChg chg="add mod ord">
          <ac:chgData name="Marleen Rensen" userId="d5c9bebe-0ae2-4856-8b47-f86d7ead24a7" providerId="ADAL" clId="{DD46DC91-35EC-4055-AB54-2D2581F31FCF}" dt="2024-11-06T09:41:18.170" v="177" actId="700"/>
          <ac:spMkLst>
            <pc:docMk/>
            <pc:sldMk cId="3818118394" sldId="291"/>
            <ac:spMk id="5" creationId="{9BF31942-9397-D011-CF81-ADD0EBFF110E}"/>
          </ac:spMkLst>
        </pc:spChg>
        <pc:spChg chg="add mod ord">
          <ac:chgData name="Marleen Rensen" userId="d5c9bebe-0ae2-4856-8b47-f86d7ead24a7" providerId="ADAL" clId="{DD46DC91-35EC-4055-AB54-2D2581F31FCF}" dt="2024-11-06T09:41:18.170" v="177" actId="700"/>
          <ac:spMkLst>
            <pc:docMk/>
            <pc:sldMk cId="3818118394" sldId="291"/>
            <ac:spMk id="6" creationId="{CBDEC105-5644-5D3B-C805-312BD9246ADA}"/>
          </ac:spMkLst>
        </pc:spChg>
      </pc:sldChg>
      <pc:sldChg chg="addSp delSp modSp new mod modClrScheme chgLayout">
        <pc:chgData name="Marleen Rensen" userId="d5c9bebe-0ae2-4856-8b47-f86d7ead24a7" providerId="ADAL" clId="{DD46DC91-35EC-4055-AB54-2D2581F31FCF}" dt="2024-11-06T13:22:06.319" v="1435" actId="14100"/>
        <pc:sldMkLst>
          <pc:docMk/>
          <pc:sldMk cId="2172293770" sldId="292"/>
        </pc:sldMkLst>
        <pc:spChg chg="del mod ord">
          <ac:chgData name="Marleen Rensen" userId="d5c9bebe-0ae2-4856-8b47-f86d7ead24a7" providerId="ADAL" clId="{DD46DC91-35EC-4055-AB54-2D2581F31FCF}" dt="2024-11-06T09:43:26.849" v="183" actId="700"/>
          <ac:spMkLst>
            <pc:docMk/>
            <pc:sldMk cId="2172293770" sldId="292"/>
            <ac:spMk id="2" creationId="{225317ED-654A-89B5-D562-1D7A4193E991}"/>
          </ac:spMkLst>
        </pc:spChg>
        <pc:spChg chg="del mod ord">
          <ac:chgData name="Marleen Rensen" userId="d5c9bebe-0ae2-4856-8b47-f86d7ead24a7" providerId="ADAL" clId="{DD46DC91-35EC-4055-AB54-2D2581F31FCF}" dt="2024-11-06T09:43:26.849" v="183" actId="700"/>
          <ac:spMkLst>
            <pc:docMk/>
            <pc:sldMk cId="2172293770" sldId="292"/>
            <ac:spMk id="3" creationId="{E8F372D5-61E4-DA63-1EB4-5B88D228AED7}"/>
          </ac:spMkLst>
        </pc:spChg>
        <pc:spChg chg="add del mod ord">
          <ac:chgData name="Marleen Rensen" userId="d5c9bebe-0ae2-4856-8b47-f86d7ead24a7" providerId="ADAL" clId="{DD46DC91-35EC-4055-AB54-2D2581F31FCF}" dt="2024-11-06T09:43:31.373" v="185" actId="700"/>
          <ac:spMkLst>
            <pc:docMk/>
            <pc:sldMk cId="2172293770" sldId="292"/>
            <ac:spMk id="4" creationId="{D88D218F-8105-40A8-FEB9-E5B60C8524D8}"/>
          </ac:spMkLst>
        </pc:spChg>
        <pc:spChg chg="add del mod ord">
          <ac:chgData name="Marleen Rensen" userId="d5c9bebe-0ae2-4856-8b47-f86d7ead24a7" providerId="ADAL" clId="{DD46DC91-35EC-4055-AB54-2D2581F31FCF}" dt="2024-11-06T09:43:31.373" v="185" actId="700"/>
          <ac:spMkLst>
            <pc:docMk/>
            <pc:sldMk cId="2172293770" sldId="292"/>
            <ac:spMk id="5" creationId="{4C876E17-C788-65A2-78EB-4E8754A0949B}"/>
          </ac:spMkLst>
        </pc:spChg>
        <pc:spChg chg="add mod ord">
          <ac:chgData name="Marleen Rensen" userId="d5c9bebe-0ae2-4856-8b47-f86d7ead24a7" providerId="ADAL" clId="{DD46DC91-35EC-4055-AB54-2D2581F31FCF}" dt="2024-11-06T12:36:42.171" v="242" actId="20577"/>
          <ac:spMkLst>
            <pc:docMk/>
            <pc:sldMk cId="2172293770" sldId="292"/>
            <ac:spMk id="6" creationId="{B5CE3D5E-E37C-93C8-63B6-B26E1917A41B}"/>
          </ac:spMkLst>
        </pc:spChg>
        <pc:spChg chg="add del mod ord">
          <ac:chgData name="Marleen Rensen" userId="d5c9bebe-0ae2-4856-8b47-f86d7ead24a7" providerId="ADAL" clId="{DD46DC91-35EC-4055-AB54-2D2581F31FCF}" dt="2024-11-06T12:49:23.114" v="296" actId="478"/>
          <ac:spMkLst>
            <pc:docMk/>
            <pc:sldMk cId="2172293770" sldId="292"/>
            <ac:spMk id="7" creationId="{27AFE888-DC60-0A5F-BEDF-1DE799691F10}"/>
          </ac:spMkLst>
        </pc:spChg>
        <pc:spChg chg="add mod">
          <ac:chgData name="Marleen Rensen" userId="d5c9bebe-0ae2-4856-8b47-f86d7ead24a7" providerId="ADAL" clId="{DD46DC91-35EC-4055-AB54-2D2581F31FCF}" dt="2024-11-06T12:37:28.096" v="246" actId="1076"/>
          <ac:spMkLst>
            <pc:docMk/>
            <pc:sldMk cId="2172293770" sldId="292"/>
            <ac:spMk id="10" creationId="{0E8DCD5B-6D33-0B33-CD4A-0208B5F71F3D}"/>
          </ac:spMkLst>
        </pc:spChg>
        <pc:spChg chg="add mod">
          <ac:chgData name="Marleen Rensen" userId="d5c9bebe-0ae2-4856-8b47-f86d7ead24a7" providerId="ADAL" clId="{DD46DC91-35EC-4055-AB54-2D2581F31FCF}" dt="2024-11-06T13:22:06.319" v="1435" actId="14100"/>
          <ac:spMkLst>
            <pc:docMk/>
            <pc:sldMk cId="2172293770" sldId="292"/>
            <ac:spMk id="11" creationId="{DE6A6FA5-5329-B56D-5BD9-4D26880A0923}"/>
          </ac:spMkLst>
        </pc:spChg>
        <pc:graphicFrameChg chg="add mod modGraphic">
          <ac:chgData name="Marleen Rensen" userId="d5c9bebe-0ae2-4856-8b47-f86d7ead24a7" providerId="ADAL" clId="{DD46DC91-35EC-4055-AB54-2D2581F31FCF}" dt="2024-11-06T12:49:01.585" v="293" actId="1076"/>
          <ac:graphicFrameMkLst>
            <pc:docMk/>
            <pc:sldMk cId="2172293770" sldId="292"/>
            <ac:graphicFrameMk id="9" creationId="{F20D52CD-0943-BEFD-6D44-1AADDB9D130E}"/>
          </ac:graphicFrameMkLst>
        </pc:graphicFrameChg>
        <pc:picChg chg="add mod">
          <ac:chgData name="Marleen Rensen" userId="d5c9bebe-0ae2-4856-8b47-f86d7ead24a7" providerId="ADAL" clId="{DD46DC91-35EC-4055-AB54-2D2581F31FCF}" dt="2024-11-06T09:45:26.536" v="194"/>
          <ac:picMkLst>
            <pc:docMk/>
            <pc:sldMk cId="2172293770" sldId="292"/>
            <ac:picMk id="8" creationId="{ECF6B077-02FC-D193-D4FE-55769554EA33}"/>
          </ac:picMkLst>
        </pc:picChg>
      </pc:sldChg>
      <pc:sldChg chg="addSp delSp modSp new mod modClrScheme chgLayout">
        <pc:chgData name="Marleen Rensen" userId="d5c9bebe-0ae2-4856-8b47-f86d7ead24a7" providerId="ADAL" clId="{DD46DC91-35EC-4055-AB54-2D2581F31FCF}" dt="2024-11-06T13:23:36.518" v="1451" actId="20577"/>
        <pc:sldMkLst>
          <pc:docMk/>
          <pc:sldMk cId="939294267" sldId="293"/>
        </pc:sldMkLst>
        <pc:spChg chg="del mod ord">
          <ac:chgData name="Marleen Rensen" userId="d5c9bebe-0ae2-4856-8b47-f86d7ead24a7" providerId="ADAL" clId="{DD46DC91-35EC-4055-AB54-2D2581F31FCF}" dt="2024-11-06T12:59:49.850" v="785" actId="700"/>
          <ac:spMkLst>
            <pc:docMk/>
            <pc:sldMk cId="939294267" sldId="293"/>
            <ac:spMk id="2" creationId="{42096139-85E7-8C39-98F0-02E5F106AE8F}"/>
          </ac:spMkLst>
        </pc:spChg>
        <pc:spChg chg="del mod ord">
          <ac:chgData name="Marleen Rensen" userId="d5c9bebe-0ae2-4856-8b47-f86d7ead24a7" providerId="ADAL" clId="{DD46DC91-35EC-4055-AB54-2D2581F31FCF}" dt="2024-11-06T12:59:49.850" v="785" actId="700"/>
          <ac:spMkLst>
            <pc:docMk/>
            <pc:sldMk cId="939294267" sldId="293"/>
            <ac:spMk id="3" creationId="{A7420DDA-A017-1A2F-2CCE-04AECE816CB7}"/>
          </ac:spMkLst>
        </pc:spChg>
        <pc:spChg chg="del">
          <ac:chgData name="Marleen Rensen" userId="d5c9bebe-0ae2-4856-8b47-f86d7ead24a7" providerId="ADAL" clId="{DD46DC91-35EC-4055-AB54-2D2581F31FCF}" dt="2024-11-06T12:59:49.850" v="785" actId="700"/>
          <ac:spMkLst>
            <pc:docMk/>
            <pc:sldMk cId="939294267" sldId="293"/>
            <ac:spMk id="4" creationId="{32B8AF01-EDA8-1D37-0A9B-C8BB839A8920}"/>
          </ac:spMkLst>
        </pc:spChg>
        <pc:spChg chg="add mod ord">
          <ac:chgData name="Marleen Rensen" userId="d5c9bebe-0ae2-4856-8b47-f86d7ead24a7" providerId="ADAL" clId="{DD46DC91-35EC-4055-AB54-2D2581F31FCF}" dt="2024-11-06T13:00:02.793" v="831" actId="20577"/>
          <ac:spMkLst>
            <pc:docMk/>
            <pc:sldMk cId="939294267" sldId="293"/>
            <ac:spMk id="5" creationId="{26F6F9B6-17EA-4C73-A17F-86EAFA48793C}"/>
          </ac:spMkLst>
        </pc:spChg>
        <pc:spChg chg="add mod ord">
          <ac:chgData name="Marleen Rensen" userId="d5c9bebe-0ae2-4856-8b47-f86d7ead24a7" providerId="ADAL" clId="{DD46DC91-35EC-4055-AB54-2D2581F31FCF}" dt="2024-11-06T13:23:36.518" v="1451" actId="20577"/>
          <ac:spMkLst>
            <pc:docMk/>
            <pc:sldMk cId="939294267" sldId="293"/>
            <ac:spMk id="6" creationId="{101ABD01-967F-6D89-B5FE-6CB97279A29A}"/>
          </ac:spMkLst>
        </pc:spChg>
      </pc:sldChg>
      <pc:sldChg chg="addSp delSp modSp new del mod modClrScheme chgLayout">
        <pc:chgData name="Marleen Rensen" userId="d5c9bebe-0ae2-4856-8b47-f86d7ead24a7" providerId="ADAL" clId="{DD46DC91-35EC-4055-AB54-2D2581F31FCF}" dt="2024-11-06T12:39:56.092" v="268" actId="47"/>
        <pc:sldMkLst>
          <pc:docMk/>
          <pc:sldMk cId="3477520048" sldId="293"/>
        </pc:sldMkLst>
        <pc:spChg chg="del mod ord">
          <ac:chgData name="Marleen Rensen" userId="d5c9bebe-0ae2-4856-8b47-f86d7ead24a7" providerId="ADAL" clId="{DD46DC91-35EC-4055-AB54-2D2581F31FCF}" dt="2024-11-06T12:39:10.308" v="260" actId="700"/>
          <ac:spMkLst>
            <pc:docMk/>
            <pc:sldMk cId="3477520048" sldId="293"/>
            <ac:spMk id="2" creationId="{EDCE1E05-B990-3D45-9917-11300A894009}"/>
          </ac:spMkLst>
        </pc:spChg>
        <pc:spChg chg="del mod ord">
          <ac:chgData name="Marleen Rensen" userId="d5c9bebe-0ae2-4856-8b47-f86d7ead24a7" providerId="ADAL" clId="{DD46DC91-35EC-4055-AB54-2D2581F31FCF}" dt="2024-11-06T12:39:10.308" v="260" actId="700"/>
          <ac:spMkLst>
            <pc:docMk/>
            <pc:sldMk cId="3477520048" sldId="293"/>
            <ac:spMk id="3" creationId="{20FF1967-2371-4652-A04C-E06DC4E9EC7D}"/>
          </ac:spMkLst>
        </pc:spChg>
        <pc:spChg chg="add mod ord">
          <ac:chgData name="Marleen Rensen" userId="d5c9bebe-0ae2-4856-8b47-f86d7ead24a7" providerId="ADAL" clId="{DD46DC91-35EC-4055-AB54-2D2581F31FCF}" dt="2024-11-06T12:39:10.308" v="260" actId="700"/>
          <ac:spMkLst>
            <pc:docMk/>
            <pc:sldMk cId="3477520048" sldId="293"/>
            <ac:spMk id="4" creationId="{9A492C2C-1098-0E8D-B581-E7BC4F46C709}"/>
          </ac:spMkLst>
        </pc:spChg>
        <pc:spChg chg="add mod ord">
          <ac:chgData name="Marleen Rensen" userId="d5c9bebe-0ae2-4856-8b47-f86d7ead24a7" providerId="ADAL" clId="{DD46DC91-35EC-4055-AB54-2D2581F31FCF}" dt="2024-11-06T12:39:10.308" v="260" actId="700"/>
          <ac:spMkLst>
            <pc:docMk/>
            <pc:sldMk cId="3477520048" sldId="293"/>
            <ac:spMk id="5" creationId="{957FA681-2DA8-53D0-CEED-516663FE0DF5}"/>
          </ac:spMkLst>
        </pc:spChg>
        <pc:graphicFrameChg chg="add">
          <ac:chgData name="Marleen Rensen" userId="d5c9bebe-0ae2-4856-8b47-f86d7ead24a7" providerId="ADAL" clId="{DD46DC91-35EC-4055-AB54-2D2581F31FCF}" dt="2024-11-06T12:39:53.041" v="267"/>
          <ac:graphicFrameMkLst>
            <pc:docMk/>
            <pc:sldMk cId="3477520048" sldId="293"/>
            <ac:graphicFrameMk id="6" creationId="{9E6374EA-A8CE-5F22-E4EB-0B08FC38E325}"/>
          </ac:graphicFrameMkLst>
        </pc:graphicFrameChg>
      </pc:sldChg>
      <pc:sldChg chg="addSp delSp modSp new mod modClrScheme chgLayout">
        <pc:chgData name="Marleen Rensen" userId="d5c9bebe-0ae2-4856-8b47-f86d7ead24a7" providerId="ADAL" clId="{DD46DC91-35EC-4055-AB54-2D2581F31FCF}" dt="2024-11-06T13:10:23.072" v="1247" actId="12"/>
        <pc:sldMkLst>
          <pc:docMk/>
          <pc:sldMk cId="4070829775" sldId="294"/>
        </pc:sldMkLst>
        <pc:spChg chg="del mod ord">
          <ac:chgData name="Marleen Rensen" userId="d5c9bebe-0ae2-4856-8b47-f86d7ead24a7" providerId="ADAL" clId="{DD46DC91-35EC-4055-AB54-2D2581F31FCF}" dt="2024-11-06T13:09:44.613" v="1144" actId="700"/>
          <ac:spMkLst>
            <pc:docMk/>
            <pc:sldMk cId="4070829775" sldId="294"/>
            <ac:spMk id="2" creationId="{9EF10B19-0540-52CD-8A29-309A58F8E8C9}"/>
          </ac:spMkLst>
        </pc:spChg>
        <pc:spChg chg="del mod ord">
          <ac:chgData name="Marleen Rensen" userId="d5c9bebe-0ae2-4856-8b47-f86d7ead24a7" providerId="ADAL" clId="{DD46DC91-35EC-4055-AB54-2D2581F31FCF}" dt="2024-11-06T13:09:44.613" v="1144" actId="700"/>
          <ac:spMkLst>
            <pc:docMk/>
            <pc:sldMk cId="4070829775" sldId="294"/>
            <ac:spMk id="3" creationId="{750C1568-0812-415A-7BC5-B41D4C0131B2}"/>
          </ac:spMkLst>
        </pc:spChg>
        <pc:spChg chg="del">
          <ac:chgData name="Marleen Rensen" userId="d5c9bebe-0ae2-4856-8b47-f86d7ead24a7" providerId="ADAL" clId="{DD46DC91-35EC-4055-AB54-2D2581F31FCF}" dt="2024-11-06T13:09:44.613" v="1144" actId="700"/>
          <ac:spMkLst>
            <pc:docMk/>
            <pc:sldMk cId="4070829775" sldId="294"/>
            <ac:spMk id="4" creationId="{519D219D-CDE1-BDC9-9E23-C098B76016A7}"/>
          </ac:spMkLst>
        </pc:spChg>
        <pc:spChg chg="del">
          <ac:chgData name="Marleen Rensen" userId="d5c9bebe-0ae2-4856-8b47-f86d7ead24a7" providerId="ADAL" clId="{DD46DC91-35EC-4055-AB54-2D2581F31FCF}" dt="2024-11-06T13:09:44.613" v="1144" actId="700"/>
          <ac:spMkLst>
            <pc:docMk/>
            <pc:sldMk cId="4070829775" sldId="294"/>
            <ac:spMk id="5" creationId="{FBBBA998-1425-AA85-FB9C-59B0BFAEA265}"/>
          </ac:spMkLst>
        </pc:spChg>
        <pc:spChg chg="del">
          <ac:chgData name="Marleen Rensen" userId="d5c9bebe-0ae2-4856-8b47-f86d7ead24a7" providerId="ADAL" clId="{DD46DC91-35EC-4055-AB54-2D2581F31FCF}" dt="2024-11-06T13:09:44.613" v="1144" actId="700"/>
          <ac:spMkLst>
            <pc:docMk/>
            <pc:sldMk cId="4070829775" sldId="294"/>
            <ac:spMk id="6" creationId="{6B8995A4-81A5-81AC-5CF1-64A6A09E4BB6}"/>
          </ac:spMkLst>
        </pc:spChg>
        <pc:spChg chg="add mod ord">
          <ac:chgData name="Marleen Rensen" userId="d5c9bebe-0ae2-4856-8b47-f86d7ead24a7" providerId="ADAL" clId="{DD46DC91-35EC-4055-AB54-2D2581F31FCF}" dt="2024-11-06T13:09:52.972" v="1172" actId="20577"/>
          <ac:spMkLst>
            <pc:docMk/>
            <pc:sldMk cId="4070829775" sldId="294"/>
            <ac:spMk id="7" creationId="{FE66429C-A28A-F756-01F2-A1CB8A660FE1}"/>
          </ac:spMkLst>
        </pc:spChg>
        <pc:spChg chg="add mod ord">
          <ac:chgData name="Marleen Rensen" userId="d5c9bebe-0ae2-4856-8b47-f86d7ead24a7" providerId="ADAL" clId="{DD46DC91-35EC-4055-AB54-2D2581F31FCF}" dt="2024-11-06T13:10:23.072" v="1247" actId="12"/>
          <ac:spMkLst>
            <pc:docMk/>
            <pc:sldMk cId="4070829775" sldId="294"/>
            <ac:spMk id="8" creationId="{B3CF139A-4948-1043-A0ED-9F6A579E1DD4}"/>
          </ac:spMkLst>
        </pc:spChg>
      </pc:sldChg>
      <pc:sldChg chg="addSp delSp modSp add del mod">
        <pc:chgData name="Marleen Rensen" userId="d5c9bebe-0ae2-4856-8b47-f86d7ead24a7" providerId="ADAL" clId="{DD46DC91-35EC-4055-AB54-2D2581F31FCF}" dt="2024-11-06T12:48:12.429" v="288" actId="47"/>
        <pc:sldMkLst>
          <pc:docMk/>
          <pc:sldMk cId="4118413976" sldId="294"/>
        </pc:sldMkLst>
        <pc:spChg chg="add del mod">
          <ac:chgData name="Marleen Rensen" userId="d5c9bebe-0ae2-4856-8b47-f86d7ead24a7" providerId="ADAL" clId="{DD46DC91-35EC-4055-AB54-2D2581F31FCF}" dt="2024-11-06T12:48:01.998" v="286"/>
          <ac:spMkLst>
            <pc:docMk/>
            <pc:sldMk cId="4118413976" sldId="294"/>
            <ac:spMk id="5" creationId="{AD65141C-0E64-339C-8F81-BE68C20D7971}"/>
          </ac:spMkLst>
        </pc:spChg>
        <pc:spChg chg="del">
          <ac:chgData name="Marleen Rensen" userId="d5c9bebe-0ae2-4856-8b47-f86d7ead24a7" providerId="ADAL" clId="{DD46DC91-35EC-4055-AB54-2D2581F31FCF}" dt="2024-11-06T12:42:10.487" v="270" actId="931"/>
          <ac:spMkLst>
            <pc:docMk/>
            <pc:sldMk cId="4118413976" sldId="294"/>
            <ac:spMk id="7" creationId="{71BE3889-3A74-80CF-8B57-4E948D0A1C52}"/>
          </ac:spMkLst>
        </pc:spChg>
        <pc:spChg chg="del">
          <ac:chgData name="Marleen Rensen" userId="d5c9bebe-0ae2-4856-8b47-f86d7ead24a7" providerId="ADAL" clId="{DD46DC91-35EC-4055-AB54-2D2581F31FCF}" dt="2024-11-06T12:42:22.368" v="272" actId="478"/>
          <ac:spMkLst>
            <pc:docMk/>
            <pc:sldMk cId="4118413976" sldId="294"/>
            <ac:spMk id="11" creationId="{56923386-38F0-5BA6-7C91-3BA7892CD5D3}"/>
          </ac:spMkLst>
        </pc:spChg>
        <pc:graphicFrameChg chg="del mod modGraphic">
          <ac:chgData name="Marleen Rensen" userId="d5c9bebe-0ae2-4856-8b47-f86d7ead24a7" providerId="ADAL" clId="{DD46DC91-35EC-4055-AB54-2D2581F31FCF}" dt="2024-11-06T12:41:18.472" v="269" actId="478"/>
          <ac:graphicFrameMkLst>
            <pc:docMk/>
            <pc:sldMk cId="4118413976" sldId="294"/>
            <ac:graphicFrameMk id="9" creationId="{E8405127-2248-9B45-EF0E-B082FB051A03}"/>
          </ac:graphicFrameMkLst>
        </pc:graphicFrameChg>
        <pc:picChg chg="add del mod">
          <ac:chgData name="Marleen Rensen" userId="d5c9bebe-0ae2-4856-8b47-f86d7ead24a7" providerId="ADAL" clId="{DD46DC91-35EC-4055-AB54-2D2581F31FCF}" dt="2024-11-06T12:48:00.190" v="285" actId="478"/>
          <ac:picMkLst>
            <pc:docMk/>
            <pc:sldMk cId="4118413976" sldId="294"/>
            <ac:picMk id="3" creationId="{4E41392C-ABCF-5752-1171-FAD554CFCFD9}"/>
          </ac:picMkLst>
        </pc:picChg>
        <pc:picChg chg="add mod">
          <ac:chgData name="Marleen Rensen" userId="d5c9bebe-0ae2-4856-8b47-f86d7ead24a7" providerId="ADAL" clId="{DD46DC91-35EC-4055-AB54-2D2581F31FCF}" dt="2024-11-06T12:48:06.168" v="287" actId="1076"/>
          <ac:picMkLst>
            <pc:docMk/>
            <pc:sldMk cId="4118413976" sldId="294"/>
            <ac:picMk id="8" creationId="{4E41392C-ABCF-5752-1171-FAD554CFCFD9}"/>
          </ac:picMkLst>
        </pc:picChg>
      </pc:sldChg>
      <pc:sldChg chg="modSp new mod">
        <pc:chgData name="Marleen Rensen" userId="d5c9bebe-0ae2-4856-8b47-f86d7ead24a7" providerId="ADAL" clId="{DD46DC91-35EC-4055-AB54-2D2581F31FCF}" dt="2024-11-06T13:11:51.266" v="1315" actId="313"/>
        <pc:sldMkLst>
          <pc:docMk/>
          <pc:sldMk cId="2560677383" sldId="295"/>
        </pc:sldMkLst>
        <pc:spChg chg="mod">
          <ac:chgData name="Marleen Rensen" userId="d5c9bebe-0ae2-4856-8b47-f86d7ead24a7" providerId="ADAL" clId="{DD46DC91-35EC-4055-AB54-2D2581F31FCF}" dt="2024-11-06T13:11:51.266" v="1315" actId="313"/>
          <ac:spMkLst>
            <pc:docMk/>
            <pc:sldMk cId="2560677383" sldId="295"/>
            <ac:spMk id="2" creationId="{8AA1514E-BE51-A332-61BA-B03EE406C332}"/>
          </ac:spMkLst>
        </pc:spChg>
        <pc:spChg chg="mod">
          <ac:chgData name="Marleen Rensen" userId="d5c9bebe-0ae2-4856-8b47-f86d7ead24a7" providerId="ADAL" clId="{DD46DC91-35EC-4055-AB54-2D2581F31FCF}" dt="2024-11-06T13:10:52.755" v="1261" actId="20577"/>
          <ac:spMkLst>
            <pc:docMk/>
            <pc:sldMk cId="2560677383" sldId="295"/>
            <ac:spMk id="3" creationId="{574BAE0E-6703-897E-D9AD-E5F19F31EC2D}"/>
          </ac:spMkLst>
        </pc:spChg>
      </pc:sldChg>
      <pc:sldChg chg="modSp new mod">
        <pc:chgData name="Marleen Rensen" userId="d5c9bebe-0ae2-4856-8b47-f86d7ead24a7" providerId="ADAL" clId="{DD46DC91-35EC-4055-AB54-2D2581F31FCF}" dt="2024-11-06T13:12:39.948" v="1346" actId="27636"/>
        <pc:sldMkLst>
          <pc:docMk/>
          <pc:sldMk cId="2392387688" sldId="296"/>
        </pc:sldMkLst>
        <pc:spChg chg="mod">
          <ac:chgData name="Marleen Rensen" userId="d5c9bebe-0ae2-4856-8b47-f86d7ead24a7" providerId="ADAL" clId="{DD46DC91-35EC-4055-AB54-2D2581F31FCF}" dt="2024-11-06T13:12:39.948" v="1346" actId="27636"/>
          <ac:spMkLst>
            <pc:docMk/>
            <pc:sldMk cId="2392387688" sldId="296"/>
            <ac:spMk id="2" creationId="{E0E7B2C8-9F39-8CA5-EBED-40646C4B5651}"/>
          </ac:spMkLst>
        </pc:spChg>
        <pc:spChg chg="mod">
          <ac:chgData name="Marleen Rensen" userId="d5c9bebe-0ae2-4856-8b47-f86d7ead24a7" providerId="ADAL" clId="{DD46DC91-35EC-4055-AB54-2D2581F31FCF}" dt="2024-11-06T13:12:31.790" v="1344" actId="20577"/>
          <ac:spMkLst>
            <pc:docMk/>
            <pc:sldMk cId="2392387688" sldId="296"/>
            <ac:spMk id="3" creationId="{A651BD27-9B1A-90C2-CE69-97581F633963}"/>
          </ac:spMkLst>
        </pc:spChg>
      </pc:sldChg>
      <pc:sldChg chg="addSp modSp new mod">
        <pc:chgData name="Marleen Rensen" userId="d5c9bebe-0ae2-4856-8b47-f86d7ead24a7" providerId="ADAL" clId="{DD46DC91-35EC-4055-AB54-2D2581F31FCF}" dt="2024-11-06T13:14:25.778" v="1399" actId="1076"/>
        <pc:sldMkLst>
          <pc:docMk/>
          <pc:sldMk cId="1804072597" sldId="297"/>
        </pc:sldMkLst>
        <pc:spChg chg="mod">
          <ac:chgData name="Marleen Rensen" userId="d5c9bebe-0ae2-4856-8b47-f86d7ead24a7" providerId="ADAL" clId="{DD46DC91-35EC-4055-AB54-2D2581F31FCF}" dt="2024-11-06T13:14:23.795" v="1398" actId="20577"/>
          <ac:spMkLst>
            <pc:docMk/>
            <pc:sldMk cId="1804072597" sldId="297"/>
            <ac:spMk id="2" creationId="{4422DA84-AD6A-F32E-E727-663E7B867D8F}"/>
          </ac:spMkLst>
        </pc:spChg>
        <pc:spChg chg="mod">
          <ac:chgData name="Marleen Rensen" userId="d5c9bebe-0ae2-4856-8b47-f86d7ead24a7" providerId="ADAL" clId="{DD46DC91-35EC-4055-AB54-2D2581F31FCF}" dt="2024-11-06T13:13:17.860" v="1373" actId="20577"/>
          <ac:spMkLst>
            <pc:docMk/>
            <pc:sldMk cId="1804072597" sldId="297"/>
            <ac:spMk id="3" creationId="{7DCB394E-A9DA-464E-A7A4-2045556942A1}"/>
          </ac:spMkLst>
        </pc:spChg>
        <pc:picChg chg="add mod">
          <ac:chgData name="Marleen Rensen" userId="d5c9bebe-0ae2-4856-8b47-f86d7ead24a7" providerId="ADAL" clId="{DD46DC91-35EC-4055-AB54-2D2581F31FCF}" dt="2024-11-06T13:14:25.778" v="1399" actId="1076"/>
          <ac:picMkLst>
            <pc:docMk/>
            <pc:sldMk cId="1804072597" sldId="297"/>
            <ac:picMk id="4" creationId="{D3BBEAE5-1244-B48A-7BB1-84A94C5F09A7}"/>
          </ac:picMkLst>
        </pc:picChg>
      </pc:sldChg>
      <pc:sldChg chg="modSp add mod">
        <pc:chgData name="Marleen Rensen" userId="d5c9bebe-0ae2-4856-8b47-f86d7ead24a7" providerId="ADAL" clId="{DD46DC91-35EC-4055-AB54-2D2581F31FCF}" dt="2024-11-06T14:37:04.387" v="1599" actId="20577"/>
        <pc:sldMkLst>
          <pc:docMk/>
          <pc:sldMk cId="4254128735" sldId="298"/>
        </pc:sldMkLst>
        <pc:spChg chg="mod">
          <ac:chgData name="Marleen Rensen" userId="d5c9bebe-0ae2-4856-8b47-f86d7ead24a7" providerId="ADAL" clId="{DD46DC91-35EC-4055-AB54-2D2581F31FCF}" dt="2024-11-06T14:37:04.387" v="1599" actId="20577"/>
          <ac:spMkLst>
            <pc:docMk/>
            <pc:sldMk cId="4254128735" sldId="298"/>
            <ac:spMk id="4" creationId="{1D169552-9B1B-53BF-A961-84AD3A027D2B}"/>
          </ac:spMkLst>
        </pc:spChg>
      </pc:sldChg>
      <pc:sldMasterChg chg="delSldLayout">
        <pc:chgData name="Marleen Rensen" userId="d5c9bebe-0ae2-4856-8b47-f86d7ead24a7" providerId="ADAL" clId="{DD46DC91-35EC-4055-AB54-2D2581F31FCF}" dt="2024-11-06T13:03:48.377" v="903" actId="47"/>
        <pc:sldMasterMkLst>
          <pc:docMk/>
          <pc:sldMasterMk cId="261880111" sldId="2147485011"/>
        </pc:sldMasterMkLst>
        <pc:sldLayoutChg chg="del">
          <pc:chgData name="Marleen Rensen" userId="d5c9bebe-0ae2-4856-8b47-f86d7ead24a7" providerId="ADAL" clId="{DD46DC91-35EC-4055-AB54-2D2581F31FCF}" dt="2024-11-06T13:03:48.377" v="903" actId="47"/>
          <pc:sldLayoutMkLst>
            <pc:docMk/>
            <pc:sldMasterMk cId="261880111" sldId="2147485011"/>
            <pc:sldLayoutMk cId="2901796905" sldId="2147485028"/>
          </pc:sldLayoutMkLst>
        </pc:sldLayoutChg>
        <pc:sldLayoutChg chg="del">
          <pc:chgData name="Marleen Rensen" userId="d5c9bebe-0ae2-4856-8b47-f86d7ead24a7" providerId="ADAL" clId="{DD46DC91-35EC-4055-AB54-2D2581F31FCF}" dt="2024-11-06T09:37:53.732" v="167" actId="47"/>
          <pc:sldLayoutMkLst>
            <pc:docMk/>
            <pc:sldMasterMk cId="261880111" sldId="2147485011"/>
            <pc:sldLayoutMk cId="2956353911" sldId="214748503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3FC99-108D-4695-8AF1-2D7D2FAECB94}" type="datetimeFigureOut">
              <a:rPr lang="en-US" smtClean="0"/>
              <a:pPr/>
              <a:t>11/6/2024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3632F-4A90-4A2D-9731-9ADAF86519FB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79678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6A9597-787D-4A4E-A08C-2F4F459F2753}" type="datetimeFigureOut">
              <a:rPr lang="en-US" smtClean="0"/>
              <a:pPr/>
              <a:t>11/6/2024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915E-8BAF-4DB5-8BE1-35DD7C1B4FF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45844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69" y="237189"/>
            <a:ext cx="3990056" cy="559276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1196975"/>
            <a:ext cx="12192000" cy="5661025"/>
          </a:xfrm>
        </p:spPr>
        <p:txBody>
          <a:bodyPr/>
          <a:lstStyle>
            <a:lvl1pPr>
              <a:defRPr baseline="-250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9" name="Spreker + datum">
            <a:extLst>
              <a:ext uri="{FF2B5EF4-FFF2-40B4-BE49-F238E27FC236}">
                <a16:creationId xmlns:a16="http://schemas.microsoft.com/office/drawing/2014/main" id="{22050EA1-CA9C-4396-8218-E69567FC45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5337" y="5589240"/>
            <a:ext cx="4652591" cy="487833"/>
          </a:xfrm>
          <a:solidFill>
            <a:schemeClr val="bg1">
              <a:lumMod val="85000"/>
            </a:schemeClr>
          </a:solidFill>
        </p:spPr>
        <p:txBody>
          <a:bodyPr tIns="180000">
            <a:normAutofit/>
          </a:bodyPr>
          <a:lstStyle>
            <a:lvl1pPr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Spreker + Datum</a:t>
            </a:r>
            <a:br>
              <a:rPr lang="nl-NL" dirty="0"/>
            </a:br>
            <a:endParaRPr lang="nl-NL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CB010751-BA61-49BF-A388-64D88C63EE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36" y="4293096"/>
            <a:ext cx="4652591" cy="1296144"/>
          </a:xfrm>
          <a:solidFill>
            <a:schemeClr val="bg1"/>
          </a:solidFill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13C1930B-82DE-4C71-BB08-517E65612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36" y="3826564"/>
            <a:ext cx="4652592" cy="466532"/>
          </a:xfrm>
          <a:solidFill>
            <a:schemeClr val="bg1"/>
          </a:solidFill>
        </p:spPr>
        <p:txBody>
          <a:bodyPr tIns="144000">
            <a:normAutofit/>
          </a:bodyPr>
          <a:lstStyle>
            <a:lvl1pPr marL="0" indent="0" algn="l">
              <a:buNone/>
              <a:defRPr sz="16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62068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80234"/>
            <a:ext cx="381000" cy="3810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12792744" y="2156298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je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12397928" y="2215821"/>
            <a:ext cx="288032" cy="276999"/>
            <a:chOff x="12494133" y="2712391"/>
            <a:chExt cx="288032" cy="276999"/>
          </a:xfrm>
        </p:grpSpPr>
        <p:sp>
          <p:nvSpPr>
            <p:cNvPr id="16" name="Rectangle 1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12791363" y="3798204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302" y="5136676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5" name="Straight Connector 24"/>
          <p:cNvCxnSpPr/>
          <p:nvPr userDrawn="1"/>
        </p:nvCxnSpPr>
        <p:spPr>
          <a:xfrm>
            <a:off x="12388482" y="569530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12397928" y="2861179"/>
            <a:ext cx="288032" cy="276999"/>
            <a:chOff x="12492689" y="2721406"/>
            <a:chExt cx="288032" cy="276999"/>
          </a:xfrm>
        </p:grpSpPr>
        <p:sp>
          <p:nvSpPr>
            <p:cNvPr id="27" name="Rectangle 2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Straight Connector 28"/>
          <p:cNvCxnSpPr/>
          <p:nvPr userDrawn="1"/>
        </p:nvCxnSpPr>
        <p:spPr>
          <a:xfrm>
            <a:off x="12396700" y="273236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12370968" y="208429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25"/>
          <p:cNvSpPr txBox="1"/>
          <p:nvPr userDrawn="1"/>
        </p:nvSpPr>
        <p:spPr>
          <a:xfrm>
            <a:off x="12846660" y="2890242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Klik vervolgens bij het onderdeel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‘Schikken’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‘Naar achtergrond’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2421465" y="3800073"/>
            <a:ext cx="288032" cy="276999"/>
            <a:chOff x="12492689" y="2721406"/>
            <a:chExt cx="288032" cy="276999"/>
          </a:xfrm>
        </p:grpSpPr>
        <p:sp>
          <p:nvSpPr>
            <p:cNvPr id="33" name="Rectangle 3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/>
          <p:cNvCxnSpPr/>
          <p:nvPr userDrawn="1"/>
        </p:nvCxnSpPr>
        <p:spPr>
          <a:xfrm>
            <a:off x="12385533" y="371703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257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8" pos="668">
          <p15:clr>
            <a:srgbClr val="FBAE40"/>
          </p15:clr>
        </p15:guide>
        <p15:guide id="9" pos="4567">
          <p15:clr>
            <a:srgbClr val="FBAE40"/>
          </p15:clr>
        </p15:guide>
        <p15:guide id="11" orient="horz" pos="3816" userDrawn="1">
          <p15:clr>
            <a:srgbClr val="FBAE40"/>
          </p15:clr>
        </p15:guide>
        <p15:guide id="12" orient="horz" pos="3528" userDrawn="1">
          <p15:clr>
            <a:srgbClr val="FBAE40"/>
          </p15:clr>
        </p15:guide>
        <p15:guide id="13" pos="501" userDrawn="1">
          <p15:clr>
            <a:srgbClr val="FBAE40"/>
          </p15:clr>
        </p15:guide>
        <p15:guide id="14" pos="3425" userDrawn="1">
          <p15:clr>
            <a:srgbClr val="FBAE40"/>
          </p15:clr>
        </p15:guide>
        <p15:guide id="15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3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8059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200" y="1768825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6" name="Picture Placeholder 7">
            <a:extLst>
              <a:ext uri="{FF2B5EF4-FFF2-40B4-BE49-F238E27FC236}">
                <a16:creationId xmlns:a16="http://schemas.microsoft.com/office/drawing/2014/main" id="{F3EBE767-6505-4CEF-AB07-52CB38903C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2224" y="1768825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7" name="Picture Placeholder 7">
            <a:extLst>
              <a:ext uri="{FF2B5EF4-FFF2-40B4-BE49-F238E27FC236}">
                <a16:creationId xmlns:a16="http://schemas.microsoft.com/office/drawing/2014/main" id="{D0EE3735-77D9-4126-9A30-0D4B6017D65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8212" y="1768825"/>
            <a:ext cx="3495576" cy="490053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4" name="Rectangle 2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6" name="Straight Connector 25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3x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444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6">
          <p15:clr>
            <a:srgbClr val="FBAE40"/>
          </p15:clr>
        </p15:guide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484">
          <p15:clr>
            <a:srgbClr val="FBAE40"/>
          </p15:clr>
        </p15:guide>
        <p15:guide id="9" orient="horz" pos="981">
          <p15:clr>
            <a:srgbClr val="FBAE40"/>
          </p15:clr>
        </p15:guide>
        <p15:guide id="10" orient="horz" pos="25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lide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9376" y="1937792"/>
            <a:ext cx="5400000" cy="465956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7" name="Picture Placeholder 7">
            <a:extLst>
              <a:ext uri="{FF2B5EF4-FFF2-40B4-BE49-F238E27FC236}">
                <a16:creationId xmlns:a16="http://schemas.microsoft.com/office/drawing/2014/main" id="{4685375D-185B-47C2-B347-B84257FEFAA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40016" y="1937792"/>
            <a:ext cx="5400000" cy="464965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4" name="Rectangle 1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2" name="Rectangle 2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4" name="Straight Connector 2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2x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189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484">
          <p15:clr>
            <a:srgbClr val="FBAE40"/>
          </p15:clr>
        </p15:guide>
        <p15:guide id="8" orient="horz" pos="981">
          <p15:clr>
            <a:srgbClr val="FBAE40"/>
          </p15:clr>
        </p15:guide>
        <p15:guide id="9" orient="horz" pos="252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Ma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c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800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302400" y="2006400"/>
            <a:ext cx="5505600" cy="2846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9" name="Picture 8" descr="iMac.png">
            <a:extLst>
              <a:ext uri="{FF2B5EF4-FFF2-40B4-BE49-F238E27FC236}">
                <a16:creationId xmlns:a16="http://schemas.microsoft.com/office/drawing/2014/main" id="{C8FBE6D9-3C61-4A64-8829-1D01D752B6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294" y="1668379"/>
            <a:ext cx="6430375" cy="477425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D704BE-186B-4873-9F53-FB8893678272}"/>
              </a:ext>
            </a:extLst>
          </p:cNvPr>
          <p:cNvSpPr/>
          <p:nvPr userDrawn="1"/>
        </p:nvSpPr>
        <p:spPr>
          <a:xfrm>
            <a:off x="6302400" y="2006400"/>
            <a:ext cx="5505600" cy="2846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17" name="Rectangle 1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25" name="Rectangle 2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7" name="Straight Connector 26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128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video (iP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pad.png">
            <a:extLst>
              <a:ext uri="{FF2B5EF4-FFF2-40B4-BE49-F238E27FC236}">
                <a16:creationId xmlns:a16="http://schemas.microsoft.com/office/drawing/2014/main" id="{72A91A83-7BEC-4DFC-9141-86C25E606E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9315" y="1980000"/>
            <a:ext cx="5606686" cy="44688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Rectangle 7"/>
          <p:cNvSpPr/>
          <p:nvPr/>
        </p:nvSpPr>
        <p:spPr>
          <a:xfrm>
            <a:off x="7681354" y="2132856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/>
          </a:p>
        </p:txBody>
      </p:sp>
      <p:pic>
        <p:nvPicPr>
          <p:cNvPr id="7" name="Picture 6" descr="ipa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1462436"/>
            <a:ext cx="4132447" cy="5206924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7680176" y="2132856"/>
            <a:ext cx="3249600" cy="384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73CE4D-2F70-45E4-967A-9D739D4C3FC1}"/>
              </a:ext>
            </a:extLst>
          </p:cNvPr>
          <p:cNvSpPr/>
          <p:nvPr userDrawn="1"/>
        </p:nvSpPr>
        <p:spPr>
          <a:xfrm>
            <a:off x="7690730" y="2130610"/>
            <a:ext cx="3249600" cy="3840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baseline="0" dirty="0"/>
          </a:p>
        </p:txBody>
      </p:sp>
    </p:spTree>
    <p:extLst>
      <p:ext uri="{BB962C8B-B14F-4D97-AF65-F5344CB8AC3E}">
        <p14:creationId xmlns:p14="http://schemas.microsoft.com/office/powerpoint/2010/main" val="2063110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fiek br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E92C6-2ACF-4B38-86C3-6C298EE6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11223024" cy="93610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4" name="Chart Placeholder 3">
            <a:extLst>
              <a:ext uri="{FF2B5EF4-FFF2-40B4-BE49-F238E27FC236}">
                <a16:creationId xmlns:a16="http://schemas.microsoft.com/office/drawing/2014/main" id="{5958EF81-0CFC-48FC-BE1D-A0A58BBF5B9A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489600" y="1980000"/>
            <a:ext cx="11269663" cy="4208463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chart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917934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F520-9086-466E-9B79-4326410DA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11223024" cy="93610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SmartArt Placeholder 3">
            <a:extLst>
              <a:ext uri="{FF2B5EF4-FFF2-40B4-BE49-F238E27FC236}">
                <a16:creationId xmlns:a16="http://schemas.microsoft.com/office/drawing/2014/main" id="{B1BBC81D-6CE2-4F98-83D0-5B508AF7F554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488951" y="1980000"/>
            <a:ext cx="11260138" cy="4208463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op het pictogram om een SmartArt-graphic toe te 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330212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600" y="19800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  <a:ea typeface="Source Sans Pro" panose="020B0503030403020204" pitchFamily="34" charset="0"/>
              </a:defRPr>
            </a:lvl1pPr>
            <a:lvl2pPr>
              <a:defRPr>
                <a:latin typeface="+mj-lt"/>
                <a:ea typeface="Source Sans Pro" panose="020B0503030403020204" pitchFamily="34" charset="0"/>
              </a:defRPr>
            </a:lvl2pPr>
            <a:lvl3pPr>
              <a:defRPr>
                <a:latin typeface="+mj-lt"/>
                <a:ea typeface="Source Sans Pro" panose="020B0503030403020204" pitchFamily="34" charset="0"/>
              </a:defRPr>
            </a:lvl3pPr>
            <a:lvl4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4pPr>
            <a:lvl5pPr>
              <a:defRPr>
                <a:solidFill>
                  <a:schemeClr val="accent1"/>
                </a:solidFill>
                <a:latin typeface="+mj-lt"/>
                <a:ea typeface="Source Sans Pro" panose="020B0503030403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600" y="907200"/>
            <a:ext cx="11159196" cy="936103"/>
          </a:xfrm>
        </p:spPr>
        <p:txBody>
          <a:bodyPr/>
          <a:lstStyle>
            <a:lvl1pPr>
              <a:defRPr b="1">
                <a:latin typeface="+mj-lt"/>
                <a:ea typeface="Source Sans Pro" panose="020B050303040302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057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9315" y="1980000"/>
            <a:ext cx="6398773" cy="46307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 useBgFill="1">
        <p:nvSpPr>
          <p:cNvPr id="9" name="Chart Placeholder 8">
            <a:extLst>
              <a:ext uri="{FF2B5EF4-FFF2-40B4-BE49-F238E27FC236}">
                <a16:creationId xmlns:a16="http://schemas.microsoft.com/office/drawing/2014/main" id="{006DB82F-8DD8-4627-ADF9-B9C04CE52499}"/>
              </a:ext>
            </a:extLst>
          </p:cNvPr>
          <p:cNvSpPr>
            <a:spLocks noGrp="1"/>
          </p:cNvSpPr>
          <p:nvPr>
            <p:ph type="chart" sz="quarter" idx="10" hasCustomPrompt="1"/>
          </p:nvPr>
        </p:nvSpPr>
        <p:spPr>
          <a:xfrm>
            <a:off x="7104063" y="1980000"/>
            <a:ext cx="4545012" cy="463073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chart</a:t>
            </a:r>
            <a:endParaRPr lang="nl-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3FEB5E-4A4C-4FFF-87D9-D1B9FD8CED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36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5616576" cy="936103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5616576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tekst + 50% afbeelding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576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 userDrawn="1">
          <p15:clr>
            <a:srgbClr val="FBAE40"/>
          </p15:clr>
        </p15:guide>
        <p15:guide id="6" pos="406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7992887" cy="936103"/>
          </a:xfrm>
        </p:spPr>
        <p:txBody>
          <a:bodyPr anchor="b"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600" y="1980000"/>
            <a:ext cx="7992887" cy="4249191"/>
          </a:xfrm>
        </p:spPr>
        <p:txBody>
          <a:bodyPr/>
          <a:lstStyle>
            <a:lvl1pPr>
              <a:spcBef>
                <a:spcPts val="0"/>
              </a:spcBef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tekst + 25% afbeelding 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5" name="Rectangle 3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41" name="TextBox 40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Rectangle 44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9" name="Straight Connector 48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51" name="Rectangle 5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3" name="Straight Connector 52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201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13">
          <p15:clr>
            <a:srgbClr val="FBAE40"/>
          </p15:clr>
        </p15:guide>
        <p15:guide id="3" pos="548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58989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8DD10328-45F6-471F-834D-92E7E7ED225F}"/>
              </a:ext>
            </a:extLst>
          </p:cNvPr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1520576"/>
            <a:ext cx="12192000" cy="5337424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met titel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304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97152"/>
            <a:ext cx="8136904" cy="1368152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12192000" cy="6855555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marL="0" indent="0" algn="ctr">
              <a:buNone/>
              <a:defRPr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Tussenpagina</a:t>
            </a:r>
            <a:r>
              <a:rPr lang="nl-NL" b="1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afbeelding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32" name="TextBox 31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Straight Connector 39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42" name="Rectangle 4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4" name="Straight Connector 43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58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troductieslide 2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6263" y="2355850"/>
            <a:ext cx="2395537" cy="241458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21413" y="2364240"/>
            <a:ext cx="2416175" cy="2406198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90461" y="2355850"/>
            <a:ext cx="2905539" cy="2414588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42972" y="2355850"/>
            <a:ext cx="2905539" cy="241458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Straight Connector 3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9" name="Group 4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50" name="Rectangle 4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Group 5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53" name="Rectangle 5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5" name="Group 5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56" name="Rectangle 5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59" name="Rectangle 5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62" name="Rectangle 6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2" name="TextBox 81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Straight Connector 82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86" name="TextBox 85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Rectangle 89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4" name="Straight Connector 93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oup 94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96" name="Rectangle 9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8" name="Straight Connector 97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520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5225">
          <p15:clr>
            <a:srgbClr val="FBAE40"/>
          </p15:clr>
        </p15:guide>
        <p15:guide id="8" pos="7255">
          <p15:clr>
            <a:srgbClr val="FBAE40"/>
          </p15:clr>
        </p15:guide>
        <p15:guide id="9" pos="2496">
          <p15:clr>
            <a:srgbClr val="FBAE40"/>
          </p15:clr>
        </p15:guide>
        <p15:guide id="10" pos="484">
          <p15:clr>
            <a:srgbClr val="FBAE40"/>
          </p15:clr>
        </p15:guide>
        <p15:guide id="13" pos="3919" userDrawn="1">
          <p15:clr>
            <a:srgbClr val="FBAE40"/>
          </p15:clr>
        </p15:guide>
        <p15:guide id="14" pos="5441" userDrawn="1">
          <p15:clr>
            <a:srgbClr val="FBAE40"/>
          </p15:clr>
        </p15:guide>
        <p15:guide id="15" pos="1872" userDrawn="1">
          <p15:clr>
            <a:srgbClr val="FBAE40"/>
          </p15:clr>
        </p15:guide>
        <p15:guide id="16" pos="363" userDrawn="1">
          <p15:clr>
            <a:srgbClr val="FBAE40"/>
          </p15:clr>
        </p15:guide>
        <p15:guide id="17" orient="horz" pos="1484" userDrawn="1">
          <p15:clr>
            <a:srgbClr val="FBAE40"/>
          </p15:clr>
        </p15:guide>
        <p15:guide id="18" orient="horz" pos="300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ma/Introductieslide 4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0D21EEC-E4A5-40DE-861A-A5D2970A8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15" y="907200"/>
            <a:ext cx="11159196" cy="936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 useBgFill="1">
        <p:nvSpPr>
          <p:cNvPr id="8" name="Picture Placeholder 7">
            <a:extLst>
              <a:ext uri="{FF2B5EF4-FFF2-40B4-BE49-F238E27FC236}">
                <a16:creationId xmlns:a16="http://schemas.microsoft.com/office/drawing/2014/main" id="{ED60D2CD-D95E-4DE8-81CF-F42051EAC3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60690" y="1933507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9" name="Picture Placeholder 7">
            <a:extLst>
              <a:ext uri="{FF2B5EF4-FFF2-40B4-BE49-F238E27FC236}">
                <a16:creationId xmlns:a16="http://schemas.microsoft.com/office/drawing/2014/main" id="{4769E892-37BD-4E39-8C67-8E1525991DF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4200" y="1933507"/>
            <a:ext cx="2416175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5F43F37-6578-4009-AFA1-F16E909D77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1825921-4BAC-4A30-9D68-5E3CC234D6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1625" y="4433068"/>
            <a:ext cx="241235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 useBgFill="1">
        <p:nvSpPr>
          <p:cNvPr id="10" name="Picture Placeholder 7">
            <a:extLst>
              <a:ext uri="{FF2B5EF4-FFF2-40B4-BE49-F238E27FC236}">
                <a16:creationId xmlns:a16="http://schemas.microsoft.com/office/drawing/2014/main" id="{35C5B6DC-BE5E-43A2-941D-79AA88A715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5178" y="1933507"/>
            <a:ext cx="2415600" cy="2431597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 useBgFill="1">
        <p:nvSpPr>
          <p:cNvPr id="13" name="Picture Placeholder 7">
            <a:extLst>
              <a:ext uri="{FF2B5EF4-FFF2-40B4-BE49-F238E27FC236}">
                <a16:creationId xmlns:a16="http://schemas.microsoft.com/office/drawing/2014/main" id="{282B1D46-10CA-47BE-8746-C599AF7EAF2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1625" y="1933507"/>
            <a:ext cx="2416175" cy="2431596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4D248D55-288A-4EC0-AC4C-C8DA816AB3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50506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7A808D4E-A7D5-418F-9DB7-994EFE72ED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25319" y="4433068"/>
            <a:ext cx="2416175" cy="230830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None/>
              <a:defRPr lang="en-US" sz="1800" i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119063" indent="-119063">
              <a:tabLst/>
              <a:defRPr sz="12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Werken met tekst niveaus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 userDrawn="1"/>
        </p:nvSpPr>
        <p:spPr>
          <a:xfrm>
            <a:off x="-2409976" y="476672"/>
            <a:ext cx="21332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Het UvA sjabloon heeft een aantal voorgeprogrammeerde tekst niveaus. Ga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‘Home’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‘Alinea’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om eenvoudig te schakelen tussen de verschillende niveaus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omlaag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Niveau omhoog</a:t>
            </a:r>
            <a:endParaRPr lang="en-US" sz="9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Tekstniveaus</a:t>
            </a:r>
            <a:endParaRPr lang="en-US" sz="1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Platte tekst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Bullet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(16 </a:t>
            </a:r>
            <a:r>
              <a:rPr lang="nl-NL" sz="1000" dirty="0" err="1">
                <a:latin typeface="+mj-lt"/>
                <a:cs typeface="Arial" panose="020B0604020202020204" pitchFamily="34" charset="0"/>
              </a:rPr>
              <a:t>pt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(24 </a:t>
            </a:r>
            <a:r>
              <a:rPr lang="nl-NL" sz="1000" b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b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b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Kopje (16 </a:t>
            </a:r>
            <a:r>
              <a:rPr lang="nl-NL" sz="1000" i="1" dirty="0" err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pt</a:t>
            </a:r>
            <a:r>
              <a:rPr lang="nl-NL" sz="1000" i="1" dirty="0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en-US" sz="1000" i="1" dirty="0">
              <a:solidFill>
                <a:schemeClr val="accent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31" name="Rectangle 3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34" name="Rectangle 3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37" name="Rectangle 3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40" name="Rectangle 3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43" name="Rectangle 4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Straight Connector 63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 userDrawn="1"/>
        </p:nvSpPr>
        <p:spPr>
          <a:xfrm>
            <a:off x="12792744" y="597246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56792"/>
            <a:ext cx="381000" cy="381000"/>
          </a:xfrm>
          <a:prstGeom prst="rect">
            <a:avLst/>
          </a:prstGeom>
        </p:spPr>
      </p:pic>
      <p:sp>
        <p:nvSpPr>
          <p:cNvPr id="67" name="TextBox 66"/>
          <p:cNvSpPr txBox="1"/>
          <p:nvPr userDrawn="1"/>
        </p:nvSpPr>
        <p:spPr>
          <a:xfrm>
            <a:off x="12792744" y="2132856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u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Group 67"/>
          <p:cNvGrpSpPr/>
          <p:nvPr userDrawn="1"/>
        </p:nvGrpSpPr>
        <p:grpSpPr>
          <a:xfrm>
            <a:off x="12397928" y="2192379"/>
            <a:ext cx="288032" cy="276999"/>
            <a:chOff x="12494133" y="2712391"/>
            <a:chExt cx="288032" cy="276999"/>
          </a:xfrm>
        </p:grpSpPr>
        <p:sp>
          <p:nvSpPr>
            <p:cNvPr id="69" name="Rectangle 6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1" name="Rectangle 70"/>
          <p:cNvSpPr/>
          <p:nvPr userDrawn="1"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 userDrawn="1"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/>
          <p:nvPr userDrawn="1"/>
        </p:nvSpPr>
        <p:spPr>
          <a:xfrm>
            <a:off x="12792744" y="2780928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4" name="Picture 5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9520" y="4156050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5" name="Straight Connector 74"/>
          <p:cNvCxnSpPr/>
          <p:nvPr userDrawn="1"/>
        </p:nvCxnSpPr>
        <p:spPr>
          <a:xfrm>
            <a:off x="12396700" y="471467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 userDrawn="1"/>
        </p:nvGrpSpPr>
        <p:grpSpPr>
          <a:xfrm>
            <a:off x="12397928" y="2837737"/>
            <a:ext cx="288032" cy="276999"/>
            <a:chOff x="12492689" y="2721406"/>
            <a:chExt cx="288032" cy="276999"/>
          </a:xfrm>
        </p:grpSpPr>
        <p:sp>
          <p:nvSpPr>
            <p:cNvPr id="77" name="Rectangle 7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9" name="Straight Connector 78"/>
          <p:cNvCxnSpPr/>
          <p:nvPr userDrawn="1"/>
        </p:nvCxnSpPr>
        <p:spPr>
          <a:xfrm>
            <a:off x="12396700" y="270892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 userDrawn="1"/>
        </p:nvCxnSpPr>
        <p:spPr>
          <a:xfrm>
            <a:off x="12370968" y="206084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Introductiepagina 2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0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363">
          <p15:clr>
            <a:srgbClr val="FBAE40"/>
          </p15:clr>
        </p15:guide>
        <p15:guide id="7" pos="5301">
          <p15:clr>
            <a:srgbClr val="FBAE40"/>
          </p15:clr>
        </p15:guide>
        <p15:guide id="8" pos="7720">
          <p15:clr>
            <a:srgbClr val="FBAE40"/>
          </p15:clr>
        </p15:guide>
        <p15:guide id="9" pos="2883">
          <p15:clr>
            <a:srgbClr val="FBAE40"/>
          </p15:clr>
        </p15:guide>
        <p15:guide id="10" pos="484">
          <p15:clr>
            <a:srgbClr val="FBAE40"/>
          </p15:clr>
        </p15:guide>
        <p15:guide id="13" pos="3976" userDrawn="1">
          <p15:clr>
            <a:srgbClr val="FBAE40"/>
          </p15:clr>
        </p15:guide>
        <p15:guide id="14" pos="5790" userDrawn="1">
          <p15:clr>
            <a:srgbClr val="FBAE40"/>
          </p15:clr>
        </p15:guide>
        <p15:guide id="15" pos="2162" userDrawn="1">
          <p15:clr>
            <a:srgbClr val="FBAE40"/>
          </p15:clr>
        </p15:guide>
        <p15:guide id="16" orient="horz" pos="981" userDrawn="1">
          <p15:clr>
            <a:srgbClr val="FBAE40"/>
          </p15:clr>
        </p15:guide>
        <p15:guide id="17" orient="horz" pos="252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00" y="211098"/>
            <a:ext cx="2777458" cy="38930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600" y="907200"/>
            <a:ext cx="11159196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14" y="1980000"/>
            <a:ext cx="11148649" cy="461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8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2" r:id="rId1"/>
    <p:sldLayoutId id="2147485013" r:id="rId2"/>
    <p:sldLayoutId id="2147485014" r:id="rId3"/>
    <p:sldLayoutId id="2147485017" r:id="rId4"/>
    <p:sldLayoutId id="2147485018" r:id="rId5"/>
    <p:sldLayoutId id="2147485019" r:id="rId6"/>
    <p:sldLayoutId id="2147485020" r:id="rId7"/>
    <p:sldLayoutId id="2147485021" r:id="rId8"/>
    <p:sldLayoutId id="2147485022" r:id="rId9"/>
    <p:sldLayoutId id="2147485023" r:id="rId10"/>
    <p:sldLayoutId id="2147485024" r:id="rId11"/>
    <p:sldLayoutId id="2147485025" r:id="rId12"/>
    <p:sldLayoutId id="2147485027" r:id="rId13"/>
    <p:sldLayoutId id="2147485029" r:id="rId14"/>
    <p:sldLayoutId id="2147485030" r:id="rId15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1pPr>
      <a:lvl2pPr marL="268288" indent="-2682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2pPr>
      <a:lvl3pPr marL="625475" indent="-27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Source Sans Pro" panose="020B0503030403020204" pitchFamily="34" charset="0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i="1" kern="1200">
          <a:solidFill>
            <a:schemeClr val="accent1"/>
          </a:solidFill>
          <a:latin typeface="+mj-lt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02">
          <p15:clr>
            <a:srgbClr val="F26B43"/>
          </p15:clr>
        </p15:guide>
        <p15:guide id="8" pos="9775">
          <p15:clr>
            <a:srgbClr val="F26B43"/>
          </p15:clr>
        </p15:guide>
        <p15:guide id="11" orient="horz" pos="867">
          <p15:clr>
            <a:srgbClr val="F26B43"/>
          </p15:clr>
        </p15:guide>
        <p15:guide id="12" pos="581">
          <p15:clr>
            <a:srgbClr val="F26B43"/>
          </p15:clr>
        </p15:guide>
        <p15:guide id="13" pos="7401">
          <p15:clr>
            <a:srgbClr val="F26B43"/>
          </p15:clr>
        </p15:guide>
        <p15:guide id="14" orient="horz" pos="3847">
          <p15:clr>
            <a:srgbClr val="F26B43"/>
          </p15:clr>
        </p15:guide>
        <p15:guide id="15" orient="horz" pos="482">
          <p15:clr>
            <a:srgbClr val="F26B43"/>
          </p15:clr>
        </p15:guide>
        <p15:guide id="16" pos="3736">
          <p15:clr>
            <a:srgbClr val="F26B43"/>
          </p15:clr>
        </p15:guide>
        <p15:guide id="17" pos="3961">
          <p15:clr>
            <a:srgbClr val="F26B43"/>
          </p15:clr>
        </p15:guide>
        <p15:guide id="18" orient="horz" pos="2069">
          <p15:clr>
            <a:srgbClr val="F26B43"/>
          </p15:clr>
        </p15:guide>
        <p15:guide id="19" orient="horz" pos="2201">
          <p15:clr>
            <a:srgbClr val="F26B43"/>
          </p15:clr>
        </p15:guide>
        <p15:guide id="20" pos="2655">
          <p15:clr>
            <a:srgbClr val="F26B43"/>
          </p15:clr>
        </p15:guide>
        <p15:guide id="21" pos="2781">
          <p15:clr>
            <a:srgbClr val="F26B43"/>
          </p15:clr>
        </p15:guide>
        <p15:guide id="22" pos="4871">
          <p15:clr>
            <a:srgbClr val="F26B43"/>
          </p15:clr>
        </p15:guide>
        <p15:guide id="23" pos="5021">
          <p15:clr>
            <a:srgbClr val="F26B43"/>
          </p15:clr>
        </p15:guide>
        <p15:guide id="24" orient="horz" pos="1196" userDrawn="1">
          <p15:clr>
            <a:srgbClr val="F26B43"/>
          </p15:clr>
        </p15:guide>
        <p15:guide id="25" pos="307" userDrawn="1">
          <p15:clr>
            <a:srgbClr val="F26B43"/>
          </p15:clr>
        </p15:guide>
        <p15:guide id="26" pos="7331" userDrawn="1">
          <p15:clr>
            <a:srgbClr val="F26B43"/>
          </p15:clr>
        </p15:guide>
        <p15:guide id="27" orient="horz" pos="4113" userDrawn="1">
          <p15:clr>
            <a:srgbClr val="F26B43"/>
          </p15:clr>
        </p15:guide>
        <p15:guide id="28" orient="horz" pos="7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uva.nl/shared-content/programmas/en/masters/identity-and-integration-european-studies/identity-and-integration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 b="19"/>
          <a:stretch>
            <a:fillRect/>
          </a:stretch>
        </p:blipFill>
        <p:spPr/>
      </p:pic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Marleen Rensen </a:t>
            </a:r>
            <a:r>
              <a:rPr lang="en-US" sz="2000"/>
              <a:t>– 6 </a:t>
            </a:r>
            <a:r>
              <a:rPr lang="en-US" sz="2000" dirty="0"/>
              <a:t>November 2024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Identity and Integration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MA European Studies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792744" y="620688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Wijzig de afbeelding door de bestaande afbeelding te verwijderen. Klik op het pictogram dat vervolgens verschijnt om een afbeelding in te voegen.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752" y="1580234"/>
            <a:ext cx="381000" cy="381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2792744" y="2156298"/>
            <a:ext cx="172819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die je wilt invoegen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‘Invoegen’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12397928" y="2215821"/>
            <a:ext cx="288032" cy="276999"/>
            <a:chOff x="12494133" y="2712391"/>
            <a:chExt cx="288032" cy="276999"/>
          </a:xfrm>
        </p:grpSpPr>
        <p:sp>
          <p:nvSpPr>
            <p:cNvPr id="30" name="Rectangle 2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2415930" y="670453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2397928" y="657967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791363" y="3798204"/>
            <a:ext cx="172819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Wanneer je de afbeelding wilt schalen of verslepen, ga dan naar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‘Bijsnijden’.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Met de witte bolletjes schaal je de afbeelding, met de zwarte haakjes schaal je het afbeeldingskader.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302" y="5136676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6" name="Straight Connector 35"/>
          <p:cNvCxnSpPr/>
          <p:nvPr/>
        </p:nvCxnSpPr>
        <p:spPr>
          <a:xfrm>
            <a:off x="12388482" y="569530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12397928" y="2861179"/>
            <a:ext cx="288032" cy="276999"/>
            <a:chOff x="12492689" y="2721406"/>
            <a:chExt cx="288032" cy="276999"/>
          </a:xfrm>
        </p:grpSpPr>
        <p:sp>
          <p:nvSpPr>
            <p:cNvPr id="38" name="Rectangle 3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>
            <a:off x="12396700" y="273236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2370968" y="208429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25"/>
          <p:cNvSpPr txBox="1"/>
          <p:nvPr/>
        </p:nvSpPr>
        <p:spPr>
          <a:xfrm>
            <a:off x="12846660" y="2890242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Selecteer de afbeelding en klik 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‘Hulpmiddelen voor afbeeldingen’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Klik vervolgens bij het onderdeel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‘Schikken’ 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op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‘Naar achtergrond’</a:t>
            </a:r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Startpagina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2421465" y="3800073"/>
            <a:ext cx="288032" cy="276999"/>
            <a:chOff x="12492689" y="2721406"/>
            <a:chExt cx="288032" cy="276999"/>
          </a:xfrm>
        </p:grpSpPr>
        <p:sp>
          <p:nvSpPr>
            <p:cNvPr id="46" name="Rectangle 4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8" name="Straight Connector 47"/>
          <p:cNvCxnSpPr/>
          <p:nvPr/>
        </p:nvCxnSpPr>
        <p:spPr>
          <a:xfrm>
            <a:off x="12385533" y="3717032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496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Two</a:t>
            </a:r>
            <a:r>
              <a:rPr lang="nl-NL" dirty="0"/>
              <a:t> </a:t>
            </a:r>
            <a:r>
              <a:rPr lang="nl-NL" dirty="0" err="1"/>
              <a:t>examples</a:t>
            </a:r>
            <a:r>
              <a:rPr lang="nl-NL" dirty="0"/>
              <a:t> of ‘Free </a:t>
            </a:r>
            <a:r>
              <a:rPr lang="nl-NL" dirty="0" err="1"/>
              <a:t>Choice</a:t>
            </a:r>
            <a:r>
              <a:rPr lang="nl-NL" dirty="0"/>
              <a:t> </a:t>
            </a:r>
            <a:r>
              <a:rPr lang="nl-NL" dirty="0" err="1"/>
              <a:t>Electives</a:t>
            </a:r>
            <a:r>
              <a:rPr lang="nl-NL" dirty="0"/>
              <a:t>’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lvl="3">
              <a:lnSpc>
                <a:spcPct val="100000"/>
              </a:lnSpc>
            </a:pPr>
            <a:endParaRPr lang="en-US" sz="2000" dirty="0">
              <a:solidFill>
                <a:schemeClr val="tx1"/>
              </a:solidFill>
            </a:endParaRPr>
          </a:p>
          <a:p>
            <a:pPr lvl="3">
              <a:lnSpc>
                <a:spcPct val="100000"/>
              </a:lnSpc>
            </a:pPr>
            <a:endParaRPr lang="en-US" sz="2000" dirty="0">
              <a:solidFill>
                <a:schemeClr val="tx1"/>
              </a:solidFill>
            </a:endParaRPr>
          </a:p>
          <a:p>
            <a:pPr lvl="3"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</a:rPr>
              <a:t>Climate Change in Europe: policy and politics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Ukraine – Battleground for a new Europe?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Afbeelding invoegen</a:t>
            </a:r>
            <a:endParaRPr lang="en-US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05F9EA0A-3DF6-1EC7-CDE2-EE6045CC2D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" r="394"/>
          <a:stretch>
            <a:fillRect/>
          </a:stretch>
        </p:blipFill>
        <p:spPr/>
      </p:pic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AC3404BE-AE58-B1AA-255F-E52C758E72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r="165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7232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B3CF139A-4948-1043-A0ED-9F6A579E1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Danee</a:t>
            </a:r>
            <a:r>
              <a:rPr lang="nl-NL" dirty="0"/>
              <a:t> van den Heuvel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Georgi</a:t>
            </a:r>
            <a:r>
              <a:rPr lang="nl-NL" dirty="0"/>
              <a:t> Pavlov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Abel Vierhout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E66429C-A28A-F756-01F2-A1CB8A660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Students</a:t>
            </a:r>
            <a:r>
              <a:rPr lang="nl-NL" dirty="0"/>
              <a:t>’ </a:t>
            </a:r>
            <a:r>
              <a:rPr lang="nl-NL" dirty="0" err="1"/>
              <a:t>Perspectives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7082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AA1514E-BE51-A332-61BA-B03EE406C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National Identity in </a:t>
            </a:r>
            <a:r>
              <a:rPr lang="nl-NL" dirty="0" err="1"/>
              <a:t>Contemporary</a:t>
            </a:r>
            <a:r>
              <a:rPr lang="nl-NL" dirty="0"/>
              <a:t> Cinema in Cyprus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Surinamese</a:t>
            </a:r>
            <a:r>
              <a:rPr lang="nl-NL" dirty="0"/>
              <a:t> Jazz </a:t>
            </a:r>
            <a:r>
              <a:rPr lang="nl-NL" dirty="0" err="1"/>
              <a:t>Musicians</a:t>
            </a:r>
            <a:r>
              <a:rPr lang="nl-NL" dirty="0"/>
              <a:t> in </a:t>
            </a:r>
            <a:r>
              <a:rPr lang="nl-NL" dirty="0" err="1"/>
              <a:t>Interwar</a:t>
            </a:r>
            <a:r>
              <a:rPr lang="nl-NL" dirty="0"/>
              <a:t> Amsterdam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The image of Paris in </a:t>
            </a:r>
            <a:r>
              <a:rPr lang="nl-NL" dirty="0" err="1"/>
              <a:t>Netflix</a:t>
            </a:r>
            <a:r>
              <a:rPr lang="nl-NL" dirty="0"/>
              <a:t> Series ‘Emily’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Colonialism</a:t>
            </a:r>
            <a:r>
              <a:rPr lang="nl-NL" dirty="0"/>
              <a:t> in Dutch Museums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The </a:t>
            </a:r>
            <a:r>
              <a:rPr lang="nl-NL" dirty="0" err="1"/>
              <a:t>Greek</a:t>
            </a:r>
            <a:r>
              <a:rPr lang="nl-NL" dirty="0"/>
              <a:t> </a:t>
            </a:r>
            <a:r>
              <a:rPr lang="nl-NL" dirty="0" err="1"/>
              <a:t>MeToo</a:t>
            </a:r>
            <a:r>
              <a:rPr lang="nl-NL" dirty="0"/>
              <a:t> </a:t>
            </a:r>
            <a:r>
              <a:rPr lang="nl-NL" dirty="0" err="1"/>
              <a:t>Movement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Bosnian</a:t>
            </a:r>
            <a:r>
              <a:rPr lang="nl-NL" dirty="0"/>
              <a:t> War </a:t>
            </a:r>
            <a:r>
              <a:rPr lang="nl-NL" dirty="0" err="1"/>
              <a:t>Remembrance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Comparison</a:t>
            </a:r>
            <a:r>
              <a:rPr lang="nl-NL" dirty="0"/>
              <a:t> of Dutch PVV </a:t>
            </a:r>
            <a:r>
              <a:rPr lang="nl-NL" dirty="0" err="1"/>
              <a:t>and</a:t>
            </a:r>
            <a:r>
              <a:rPr lang="nl-NL" dirty="0"/>
              <a:t> Spanish VOX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Climate</a:t>
            </a:r>
            <a:r>
              <a:rPr lang="nl-NL" dirty="0"/>
              <a:t> change in </a:t>
            </a:r>
            <a:r>
              <a:rPr lang="nl-NL" dirty="0" err="1"/>
              <a:t>children’s</a:t>
            </a:r>
            <a:r>
              <a:rPr lang="nl-NL" dirty="0"/>
              <a:t> </a:t>
            </a:r>
            <a:r>
              <a:rPr lang="nl-NL" dirty="0" err="1"/>
              <a:t>literature</a:t>
            </a:r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74BAE0E-6703-897E-D9AD-E5F19F31E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Thesis Topics</a:t>
            </a:r>
          </a:p>
        </p:txBody>
      </p:sp>
    </p:spTree>
    <p:extLst>
      <p:ext uri="{BB962C8B-B14F-4D97-AF65-F5344CB8AC3E}">
        <p14:creationId xmlns:p14="http://schemas.microsoft.com/office/powerpoint/2010/main" val="2560677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0E7B2C8-9F39-8CA5-EBED-40646C4B5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Policy officer governance (local, national, European level)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Journalist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Museum curator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Event programmer cultural institution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Officer at publishing house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Phd</a:t>
            </a:r>
            <a:r>
              <a:rPr lang="en-US" dirty="0"/>
              <a:t> candidate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Policy officer migration and refugee center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651BD27-9B1A-90C2-CE69-97581F63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Career</a:t>
            </a:r>
            <a:r>
              <a:rPr lang="nl-NL" dirty="0"/>
              <a:t> </a:t>
            </a:r>
            <a:r>
              <a:rPr lang="nl-NL" dirty="0" err="1"/>
              <a:t>Perspectives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2387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422DA84-AD6A-F32E-E727-663E7B867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Visit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online:</a:t>
            </a:r>
          </a:p>
          <a:p>
            <a:r>
              <a:rPr lang="nl-NL" dirty="0">
                <a:hlinkClick r:id="rId2"/>
              </a:rPr>
              <a:t>https://www.uva.nl/shared-content/programmas/en/masters/identity-and-integration-european-studies/identity-and-integration.html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CB394E-A9DA-464E-A7A4-204555694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Question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Answers</a:t>
            </a:r>
            <a:endParaRPr lang="nl-NL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3BBEAE5-1244-B48A-7BB1-84A94C5F0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3861048"/>
            <a:ext cx="6317101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7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2400" dirty="0"/>
              <a:t>20.00: </a:t>
            </a:r>
            <a:r>
              <a:rPr lang="en-GB" altLang="en-US" sz="2400" b="1" dirty="0"/>
              <a:t>Introduction</a:t>
            </a:r>
          </a:p>
          <a:p>
            <a:pPr lvl="1" eaLnBrk="1" hangingPunct="1">
              <a:lnSpc>
                <a:spcPct val="100000"/>
              </a:lnSpc>
              <a:spcBef>
                <a:spcPts val="600"/>
              </a:spcBef>
            </a:pPr>
            <a:r>
              <a:rPr lang="en-GB" altLang="en-US" dirty="0"/>
              <a:t>Marleen Rensen </a:t>
            </a:r>
          </a:p>
          <a:p>
            <a:pPr eaLnBrk="1" hangingPunct="1"/>
            <a:r>
              <a:rPr lang="en-GB" altLang="en-US" sz="2400" dirty="0"/>
              <a:t>20.20 : </a:t>
            </a:r>
            <a:r>
              <a:rPr lang="en-GB" altLang="en-US" sz="2400" b="1" dirty="0"/>
              <a:t>Students’ Perspectives</a:t>
            </a:r>
          </a:p>
          <a:p>
            <a:r>
              <a:rPr lang="en-GB" altLang="en-US" sz="2400" dirty="0"/>
              <a:t>20.40: </a:t>
            </a:r>
            <a:r>
              <a:rPr lang="en-GB" altLang="en-US" sz="2400" b="1" dirty="0"/>
              <a:t>Questions &amp; Answers</a:t>
            </a:r>
          </a:p>
          <a:p>
            <a:r>
              <a:rPr lang="en-GB" altLang="en-US" sz="2400" dirty="0"/>
              <a:t>21.00: </a:t>
            </a:r>
            <a:r>
              <a:rPr lang="en-GB" altLang="en-US" sz="2400" b="1" dirty="0"/>
              <a:t>Closure</a:t>
            </a:r>
            <a:endParaRPr lang="en-GB" altLang="en-US" sz="2400" dirty="0">
              <a:solidFill>
                <a:srgbClr val="000000"/>
              </a:solidFill>
              <a:ea typeface="ＭＳ Ｐゴシック" charset="-128"/>
            </a:endParaRPr>
          </a:p>
          <a:p>
            <a:pPr lvl="2" indent="0">
              <a:spcBef>
                <a:spcPts val="0"/>
              </a:spcBef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Programme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68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614E-592A-7C6F-3914-A9CC0BA9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783B14-7C69-6A18-B249-FEFB090D9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z="3200" dirty="0" err="1">
                <a:ea typeface="ＭＳ Ｐゴシック" charset="-128"/>
              </a:rPr>
              <a:t>Introducing</a:t>
            </a:r>
            <a:r>
              <a:rPr lang="nl-NL" altLang="en-US" sz="3200" dirty="0">
                <a:ea typeface="ＭＳ Ｐゴシック" charset="-128"/>
              </a:rPr>
              <a:t> Identity </a:t>
            </a:r>
            <a:r>
              <a:rPr lang="nl-NL" altLang="en-US" sz="3200" dirty="0" err="1">
                <a:ea typeface="ＭＳ Ｐゴシック" charset="-128"/>
              </a:rPr>
              <a:t>and</a:t>
            </a:r>
            <a:r>
              <a:rPr lang="nl-NL" altLang="en-US" sz="3200" dirty="0">
                <a:ea typeface="ＭＳ Ｐゴシック" charset="-128"/>
              </a:rPr>
              <a:t> Integration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8685BA-759D-3596-5C38-C1C43DEC6B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One of three specialised MA tracks</a:t>
            </a:r>
            <a:r>
              <a:rPr lang="en-GB" altLang="en-US" sz="2000" dirty="0"/>
              <a:t> in European Studies :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East European Studies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European Policy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>
                <a:solidFill>
                  <a:srgbClr val="FF0000"/>
                </a:solidFill>
              </a:rPr>
              <a:t>Identity and Integration</a:t>
            </a:r>
            <a:endParaRPr lang="en-GB" altLang="en-US" sz="18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en-GB" altLang="en-US" sz="2000" b="1" dirty="0"/>
          </a:p>
          <a:p>
            <a:pPr marL="8001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GB" altLang="en-US" sz="2400" b="1" dirty="0"/>
          </a:p>
          <a:p>
            <a:pPr marL="11430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altLang="en-US" dirty="0"/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9EF9E2E-79E1-A607-F796-3FD9980C18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3" r="11789"/>
          <a:stretch/>
        </p:blipFill>
        <p:spPr/>
      </p:pic>
    </p:spTree>
    <p:extLst>
      <p:ext uri="{BB962C8B-B14F-4D97-AF65-F5344CB8AC3E}">
        <p14:creationId xmlns:p14="http://schemas.microsoft.com/office/powerpoint/2010/main" val="1398702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3F7C2-BB2A-1145-DA17-CF1B807CC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7BE5E1-7D76-F039-6657-783413DE0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z="3200" dirty="0" err="1">
                <a:ea typeface="ＭＳ Ｐゴシック" charset="-128"/>
              </a:rPr>
              <a:t>Introducing</a:t>
            </a:r>
            <a:r>
              <a:rPr lang="nl-NL" altLang="en-US" sz="3200" dirty="0">
                <a:ea typeface="ＭＳ Ｐゴシック" charset="-128"/>
              </a:rPr>
              <a:t> Identity </a:t>
            </a:r>
            <a:r>
              <a:rPr lang="nl-NL" altLang="en-US" sz="3200" dirty="0" err="1">
                <a:ea typeface="ＭＳ Ｐゴシック" charset="-128"/>
              </a:rPr>
              <a:t>and</a:t>
            </a:r>
            <a:r>
              <a:rPr lang="nl-NL" altLang="en-US" sz="3200" dirty="0">
                <a:ea typeface="ＭＳ Ｐゴシック" charset="-128"/>
              </a:rPr>
              <a:t> Integration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73F8BD-AEAE-4F75-D52B-7742B0716E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One of three specialised tracks</a:t>
            </a:r>
            <a:r>
              <a:rPr lang="en-GB" altLang="en-US" sz="2000" dirty="0"/>
              <a:t> rooted in the ES department: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East European Studies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European Policy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>
                <a:solidFill>
                  <a:srgbClr val="FF0000"/>
                </a:solidFill>
              </a:rPr>
              <a:t>Identity and Integration</a:t>
            </a:r>
            <a:endParaRPr lang="en-GB" altLang="en-US" sz="18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Focus on issues of identity, integration and cultural diversity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en-GB" altLang="en-US" sz="2000" b="1" dirty="0"/>
          </a:p>
          <a:p>
            <a:pPr marL="8001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GB" altLang="en-US" sz="2400" b="1" dirty="0"/>
          </a:p>
          <a:p>
            <a:pPr marL="11430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altLang="en-US" dirty="0"/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167433C-8D20-A99D-023B-EA12AB6BA5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3" r="11789"/>
          <a:stretch/>
        </p:blipFill>
        <p:spPr/>
      </p:pic>
    </p:spTree>
    <p:extLst>
      <p:ext uri="{BB962C8B-B14F-4D97-AF65-F5344CB8AC3E}">
        <p14:creationId xmlns:p14="http://schemas.microsoft.com/office/powerpoint/2010/main" val="1763004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8C138-74B6-FCF5-EE87-9EEFB9CF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4FF300-96A0-9658-C0AB-9C5D1F8F5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z="3200" dirty="0" err="1">
                <a:ea typeface="ＭＳ Ｐゴシック" charset="-128"/>
              </a:rPr>
              <a:t>Introducing</a:t>
            </a:r>
            <a:r>
              <a:rPr lang="nl-NL" altLang="en-US" sz="3200" dirty="0">
                <a:ea typeface="ＭＳ Ｐゴシック" charset="-128"/>
              </a:rPr>
              <a:t> Identity </a:t>
            </a:r>
            <a:r>
              <a:rPr lang="nl-NL" altLang="en-US" sz="3200" dirty="0" err="1">
                <a:ea typeface="ＭＳ Ｐゴシック" charset="-128"/>
              </a:rPr>
              <a:t>and</a:t>
            </a:r>
            <a:r>
              <a:rPr lang="nl-NL" altLang="en-US" sz="3200" dirty="0">
                <a:ea typeface="ＭＳ Ｐゴシック" charset="-128"/>
              </a:rPr>
              <a:t> Integration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149744-5693-5EFB-5B37-5AE2886989E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One of three specialised tracks</a:t>
            </a:r>
            <a:r>
              <a:rPr lang="en-GB" altLang="en-US" sz="2000" dirty="0"/>
              <a:t> rooted in the ES department: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East European Studies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European Policy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>
                <a:solidFill>
                  <a:srgbClr val="FF0000"/>
                </a:solidFill>
              </a:rPr>
              <a:t>Identity and Integration</a:t>
            </a:r>
            <a:endParaRPr lang="en-GB" altLang="en-US" sz="18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Focus on issues of identity, integration and cultural diversity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dirty="0"/>
              <a:t>Analyse</a:t>
            </a:r>
            <a:r>
              <a:rPr lang="en-GB" altLang="en-US" sz="2000" b="1" dirty="0"/>
              <a:t> the role of culture and arts in politics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en-GB" altLang="en-US" sz="2000" b="1" dirty="0"/>
          </a:p>
          <a:p>
            <a:pPr marL="8001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GB" altLang="en-US" sz="2400" b="1" dirty="0"/>
          </a:p>
          <a:p>
            <a:pPr marL="11430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altLang="en-US" dirty="0"/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356991F-E908-A158-3B14-8BDF211187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3" r="11789"/>
          <a:stretch/>
        </p:blipFill>
        <p:spPr/>
      </p:pic>
    </p:spTree>
    <p:extLst>
      <p:ext uri="{BB962C8B-B14F-4D97-AF65-F5344CB8AC3E}">
        <p14:creationId xmlns:p14="http://schemas.microsoft.com/office/powerpoint/2010/main" val="3331239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9E84B-81D0-DF51-5C64-2FF23542D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2D0FBB-00DF-0317-6F3D-1D129C1F6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en-US" sz="3200" dirty="0" err="1">
                <a:ea typeface="ＭＳ Ｐゴシック" charset="-128"/>
              </a:rPr>
              <a:t>Introducing</a:t>
            </a:r>
            <a:r>
              <a:rPr lang="nl-NL" altLang="en-US" sz="3200" dirty="0">
                <a:ea typeface="ＭＳ Ｐゴシック" charset="-128"/>
              </a:rPr>
              <a:t> Identity </a:t>
            </a:r>
            <a:r>
              <a:rPr lang="nl-NL" altLang="en-US" sz="3200" dirty="0" err="1">
                <a:ea typeface="ＭＳ Ｐゴシック" charset="-128"/>
              </a:rPr>
              <a:t>and</a:t>
            </a:r>
            <a:r>
              <a:rPr lang="nl-NL" altLang="en-US" sz="3200" dirty="0">
                <a:ea typeface="ＭＳ Ｐゴシック" charset="-128"/>
              </a:rPr>
              <a:t> Integration</a:t>
            </a:r>
            <a:endParaRPr lang="en-US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69552-9B1B-53BF-A961-84AD3A027D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One of three specialised tracks</a:t>
            </a:r>
            <a:r>
              <a:rPr lang="en-GB" altLang="en-US" sz="2000" dirty="0"/>
              <a:t> rooted in the ES department: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East European Studies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/>
              <a:t>European Policy</a:t>
            </a:r>
          </a:p>
          <a:p>
            <a:pPr marL="611188" lvl="1" indent="-342900">
              <a:lnSpc>
                <a:spcPct val="130000"/>
              </a:lnSpc>
            </a:pPr>
            <a:r>
              <a:rPr lang="en-GB" altLang="en-US" sz="1800" dirty="0">
                <a:solidFill>
                  <a:srgbClr val="FF0000"/>
                </a:solidFill>
              </a:rPr>
              <a:t>Identity and Integration</a:t>
            </a:r>
            <a:endParaRPr lang="en-GB" altLang="en-US" sz="1800" b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b="1" dirty="0"/>
              <a:t>Focus on issues of identity, integration and cultural diversity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dirty="0"/>
              <a:t>Analyse</a:t>
            </a:r>
            <a:r>
              <a:rPr lang="en-GB" altLang="en-US" sz="2000" b="1" dirty="0"/>
              <a:t> the role of culture and arts in politics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GB" altLang="en-US" sz="2000" dirty="0"/>
              <a:t>Study contemporary issues from a </a:t>
            </a:r>
            <a:r>
              <a:rPr lang="en-GB" altLang="en-US" sz="2000" b="1" dirty="0"/>
              <a:t>cultural historical perspective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endParaRPr lang="en-GB" altLang="en-US" sz="2000" b="1" dirty="0"/>
          </a:p>
          <a:p>
            <a:pPr marL="80010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en-GB" altLang="en-US" sz="2400" b="1" dirty="0"/>
          </a:p>
          <a:p>
            <a:pPr marL="1143000" lvl="1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altLang="en-US" dirty="0"/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8C708AF-120F-5EF1-F924-2B361F26138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3" r="11789"/>
          <a:stretch/>
        </p:blipFill>
        <p:spPr/>
      </p:pic>
    </p:spTree>
    <p:extLst>
      <p:ext uri="{BB962C8B-B14F-4D97-AF65-F5344CB8AC3E}">
        <p14:creationId xmlns:p14="http://schemas.microsoft.com/office/powerpoint/2010/main" val="4254128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B5CE3D5E-E37C-93C8-63B6-B26E1917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Programme</a:t>
            </a:r>
            <a:r>
              <a:rPr lang="nl-NL" dirty="0"/>
              <a:t> MA European Studies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F20D52CD-0943-BEFD-6D44-1AADDB9D13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077620"/>
              </p:ext>
            </p:extLst>
          </p:nvPr>
        </p:nvGraphicFramePr>
        <p:xfrm>
          <a:off x="553751" y="2023993"/>
          <a:ext cx="8171632" cy="2611487"/>
        </p:xfrm>
        <a:graphic>
          <a:graphicData uri="http://schemas.openxmlformats.org/drawingml/2006/table">
            <a:tbl>
              <a:tblPr/>
              <a:tblGrid>
                <a:gridCol w="743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4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62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31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62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7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31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71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SEMESTER ONE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SEMESTER TWO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D1B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172351"/>
                  </a:ext>
                </a:extLst>
              </a:tr>
              <a:tr h="446770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Block 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(8 weeks)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Block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(8 weeks)</a:t>
                      </a: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Block 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(4 w.)</a:t>
                      </a: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Block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(8 weeks)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Block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(8 weeks)</a:t>
                      </a: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Block 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(4 w.)</a:t>
                      </a:r>
                    </a:p>
                  </a:txBody>
                  <a:tcPr marL="91432" marR="91432" marT="45680" marB="45680" horzOverflow="overflow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1F2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8367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Course 1</a:t>
                      </a:r>
                    </a:p>
                  </a:txBody>
                  <a:tcPr marL="91432" marR="91432" marT="45680" marB="45680"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Imagining the Nation : Cultures of Nationalism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Imagining Europe: Ideologies and Power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Skills Workshop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European Capitals of Culture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MA Thesis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(18 EC)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>
                        <a:lnSpc>
                          <a:spcPct val="150000"/>
                        </a:lnSpc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>
                        <a:lnSpc>
                          <a:spcPct val="150000"/>
                        </a:lnSpc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>
                        <a:lnSpc>
                          <a:spcPct val="150000"/>
                        </a:lnSpc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L="91432" marR="91432" marT="45680" marB="45680" horzOverflow="overflow">
                    <a:lnL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1487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Course 2</a:t>
                      </a:r>
                    </a:p>
                  </a:txBody>
                  <a:tcPr marL="91432" marR="91432" marT="45680" marB="45680" horzOverflow="overflow">
                    <a:lnL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Course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Course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Course 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algn="l" defTabSz="914400" rtl="0" eaLnBrk="1" latinLnBrk="0" hangingPunct="1">
                        <a:lnSpc>
                          <a:spcPct val="150000"/>
                        </a:lnSpc>
                        <a:buSzPct val="60000"/>
                        <a:buFont typeface="Wingdings 2" charset="2"/>
                        <a:defRPr sz="22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150000"/>
                        </a:lnSpc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5pPr>
                      <a:lvl6pPr marL="25146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6pPr>
                      <a:lvl7pPr marL="29718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7pPr>
                      <a:lvl8pPr marL="34290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8pPr>
                      <a:lvl9pPr marL="3886200" indent="-228600" algn="l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80000"/>
                        <a:buFont typeface="Wingdings 2" charset="2"/>
                        <a:defRPr sz="1800" kern="12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Course 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(6 EC)</a:t>
                      </a:r>
                    </a:p>
                  </a:txBody>
                  <a:tcPr marL="91432" marR="91432" marT="45680" marB="45680" horzOverflow="overflow">
                    <a:lnL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3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F2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E8DCD5B-6D33-0B33-CD4A-0208B5F71F3D}"/>
              </a:ext>
            </a:extLst>
          </p:cNvPr>
          <p:cNvSpPr txBox="1">
            <a:spLocks/>
          </p:cNvSpPr>
          <p:nvPr/>
        </p:nvSpPr>
        <p:spPr>
          <a:xfrm>
            <a:off x="3231650" y="7839669"/>
            <a:ext cx="4351333" cy="326138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UvA Master’s Week November 2022 European Studies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E6A6FA5-5329-B56D-5BD9-4D26880A0923}"/>
              </a:ext>
            </a:extLst>
          </p:cNvPr>
          <p:cNvSpPr txBox="1">
            <a:spLocks/>
          </p:cNvSpPr>
          <p:nvPr/>
        </p:nvSpPr>
        <p:spPr bwMode="auto">
          <a:xfrm>
            <a:off x="695400" y="4668848"/>
            <a:ext cx="7128792" cy="192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SzPct val="60000"/>
              <a:buFont typeface="Wingdings 2" charset="2"/>
              <a:buChar char="¢"/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800100" indent="-342900">
              <a:lnSpc>
                <a:spcPct val="150000"/>
              </a:lnSpc>
              <a:buSzPct val="60000"/>
              <a:buFont typeface="Wingdings 2" charset="2"/>
              <a:buChar char="£"/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257300" indent="-342900">
              <a:lnSpc>
                <a:spcPct val="150000"/>
              </a:lnSpc>
              <a:buSzPct val="80000"/>
              <a:buFont typeface="Wingdings 2" charset="2"/>
              <a:buChar char="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714500" indent="-342900">
              <a:lnSpc>
                <a:spcPct val="150000"/>
              </a:lnSpc>
              <a:buSzPct val="80000"/>
              <a:buFont typeface="Wingdings 2" charset="2"/>
              <a:buChar char="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171700" indent="-342900">
              <a:lnSpc>
                <a:spcPct val="150000"/>
              </a:lnSpc>
              <a:buSzPct val="80000"/>
              <a:buFont typeface="Wingdings 2" charset="2"/>
              <a:buChar char="Ò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6289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charset="2"/>
              <a:buChar char="Ò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30861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charset="2"/>
              <a:buChar char="Ò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5433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charset="2"/>
              <a:buChar char="Ò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400050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80000"/>
              <a:buFont typeface="Wingdings 2" charset="2"/>
              <a:buChar char="Ò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Two Core Courses + Skills Workshop (18 EC)</a:t>
            </a:r>
          </a:p>
          <a:p>
            <a:pPr marL="457200" marR="0" lvl="1" indent="0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60000"/>
              <a:buFont typeface="Wingdings 2" charset="2"/>
              <a:buNone/>
              <a:tabLst/>
              <a:defRPr/>
            </a:pPr>
            <a:endParaRPr kumimoji="0" lang="en-US" altLang="en-US" sz="1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Two Restricted–Choice Electives (12 EC)</a:t>
            </a:r>
          </a:p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Two Free-Choice Electives (12 EC)</a:t>
            </a:r>
          </a:p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  <a:p>
            <a:pPr marL="342900" marR="0" lvl="0" indent="-342900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Pct val="60000"/>
              <a:buFont typeface="Wingdings 2" charset="2"/>
              <a:buChar char="¢"/>
              <a:tabLst/>
              <a:defRPr/>
            </a:pPr>
            <a:r>
              <a:rPr kumimoji="0" lang="en-US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MA Thesis (18 EC)</a:t>
            </a:r>
          </a:p>
        </p:txBody>
      </p:sp>
    </p:spTree>
    <p:extLst>
      <p:ext uri="{BB962C8B-B14F-4D97-AF65-F5344CB8AC3E}">
        <p14:creationId xmlns:p14="http://schemas.microsoft.com/office/powerpoint/2010/main" val="2172293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Programme</a:t>
            </a:r>
            <a:r>
              <a:rPr lang="en-US" dirty="0"/>
              <a:t>-bound (=‘restricted choice’) electives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514350" lvl="3" indent="-514350">
              <a:spcBef>
                <a:spcPts val="0"/>
              </a:spcBef>
            </a:pPr>
            <a:r>
              <a:rPr lang="en-US" b="0" dirty="0">
                <a:solidFill>
                  <a:schemeClr val="tx1"/>
                </a:solidFill>
              </a:rPr>
              <a:t>Examples</a:t>
            </a:r>
          </a:p>
          <a:p>
            <a:pPr marL="514350" lvl="3" indent="-514350">
              <a:spcBef>
                <a:spcPts val="0"/>
              </a:spcBef>
            </a:pPr>
            <a:endParaRPr lang="en-US" b="0" dirty="0">
              <a:solidFill>
                <a:schemeClr val="tx1"/>
              </a:solidFill>
            </a:endParaRP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Europe and its discontents:  A Political History of </a:t>
            </a:r>
            <a:r>
              <a:rPr lang="en-US" b="0" dirty="0" err="1">
                <a:solidFill>
                  <a:schemeClr val="tx1"/>
                </a:solidFill>
              </a:rPr>
              <a:t>Iliberalism</a:t>
            </a:r>
            <a:endParaRPr lang="en-US" b="0" dirty="0">
              <a:solidFill>
                <a:schemeClr val="tx1"/>
              </a:solidFill>
            </a:endParaRPr>
          </a:p>
          <a:p>
            <a:pPr lvl="3">
              <a:spcBef>
                <a:spcPts val="0"/>
              </a:spcBef>
            </a:pPr>
            <a:endParaRPr lang="en-US" b="0" dirty="0">
              <a:solidFill>
                <a:schemeClr val="tx1"/>
              </a:solidFill>
            </a:endParaRP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East-West Perceptions in Post-Communist Europe</a:t>
            </a: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0" dirty="0">
              <a:solidFill>
                <a:schemeClr val="tx1"/>
              </a:solidFill>
            </a:endParaRP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Which lives matter? Narratives and experiences of humanity and ‘human’ rights in Europe </a:t>
            </a: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0" dirty="0">
              <a:solidFill>
                <a:schemeClr val="tx1"/>
              </a:solidFill>
            </a:endParaRP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dirty="0">
                <a:solidFill>
                  <a:schemeClr val="tx1"/>
                </a:solidFill>
              </a:rPr>
              <a:t>Religion, Violence and Conflict Resolution</a:t>
            </a: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0" dirty="0">
              <a:solidFill>
                <a:schemeClr val="tx1"/>
              </a:solidFill>
            </a:endParaRP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b="0" dirty="0">
              <a:solidFill>
                <a:schemeClr val="tx1"/>
              </a:solidFill>
            </a:endParaRPr>
          </a:p>
          <a:p>
            <a:pPr marL="514350" lvl="3" indent="-5143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99" r="330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3478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01ABD01-967F-6D89-B5FE-6CB97279A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400" b="1" dirty="0"/>
              <a:t>A cultural historical perspective </a:t>
            </a:r>
            <a:r>
              <a:rPr lang="en-US" sz="3400" dirty="0"/>
              <a:t>on contemporary issues in Europe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400" b="1" dirty="0"/>
              <a:t>Specialized knowledge of:</a:t>
            </a:r>
          </a:p>
          <a:p>
            <a:pPr marL="13144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900" dirty="0"/>
              <a:t>cultures of nationalism and national identities</a:t>
            </a:r>
          </a:p>
          <a:p>
            <a:pPr marL="13144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900" dirty="0"/>
              <a:t>ideas of Europe and European identity, </a:t>
            </a:r>
          </a:p>
          <a:p>
            <a:pPr marL="13144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900" dirty="0"/>
              <a:t>the political aspects of European cultures,</a:t>
            </a:r>
          </a:p>
          <a:p>
            <a:pPr marL="1314450" lvl="1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900" dirty="0"/>
              <a:t>the employment of culture in community-building policies and practices in the EU.</a:t>
            </a:r>
            <a:endParaRPr lang="en-US" sz="3400" dirty="0"/>
          </a:p>
          <a:p>
            <a:pPr marL="514350" lvl="0" indent="-514350">
              <a:buFont typeface="+mj-lt"/>
              <a:buAutoNum type="arabicPeriod"/>
            </a:pPr>
            <a:r>
              <a:rPr lang="en-US" sz="3400" b="1" dirty="0"/>
              <a:t>A comparative and transnational approach </a:t>
            </a:r>
            <a:r>
              <a:rPr lang="en-US" sz="3400" dirty="0"/>
              <a:t>to analyze related issues.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000" b="1" dirty="0"/>
              <a:t>A</a:t>
            </a:r>
            <a:r>
              <a:rPr lang="en-US" sz="3000" dirty="0"/>
              <a:t> </a:t>
            </a:r>
            <a:r>
              <a:rPr lang="en-US" sz="3000" b="1" dirty="0"/>
              <a:t>seminar </a:t>
            </a:r>
            <a:r>
              <a:rPr lang="en-US" sz="3000" dirty="0"/>
              <a:t>and (partly sponsored) </a:t>
            </a:r>
            <a:r>
              <a:rPr lang="en-US" sz="3000" b="1" dirty="0"/>
              <a:t>study trip </a:t>
            </a:r>
            <a:r>
              <a:rPr lang="en-US" sz="3000" dirty="0"/>
              <a:t>to one of Europe’s Cultural Capitals.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/>
              <a:t>Opportunities </a:t>
            </a:r>
            <a:r>
              <a:rPr lang="en-US" sz="3000" dirty="0"/>
              <a:t>to meet and engage with </a:t>
            </a:r>
            <a:r>
              <a:rPr lang="en-US" sz="3000" b="1" dirty="0"/>
              <a:t>experts from outside the academic world</a:t>
            </a:r>
            <a:r>
              <a:rPr lang="en-US" sz="3000" dirty="0"/>
              <a:t> who give insight into </a:t>
            </a:r>
            <a:r>
              <a:rPr lang="en-US" sz="3000" b="1" dirty="0"/>
              <a:t>policies and practices</a:t>
            </a:r>
            <a:r>
              <a:rPr lang="en-US" sz="3000" dirty="0"/>
              <a:t>.</a:t>
            </a:r>
            <a:endParaRPr lang="en-IE" sz="3000" dirty="0"/>
          </a:p>
          <a:p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6F6F9B6-17EA-4C73-A17F-86EAFA487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Identity </a:t>
            </a:r>
            <a:r>
              <a:rPr lang="nl-NL" dirty="0" err="1"/>
              <a:t>and</a:t>
            </a:r>
            <a:r>
              <a:rPr lang="nl-NL" dirty="0"/>
              <a:t> Integration offers:</a:t>
            </a:r>
          </a:p>
        </p:txBody>
      </p:sp>
    </p:spTree>
    <p:extLst>
      <p:ext uri="{BB962C8B-B14F-4D97-AF65-F5344CB8AC3E}">
        <p14:creationId xmlns:p14="http://schemas.microsoft.com/office/powerpoint/2010/main" val="9392942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ISPRING_RESOURCE_PATHS_HASH_PRESENTER" val="42456d2f5f5351937ece8a3df1ccd7879d11180"/>
</p:tagLst>
</file>

<file path=ppt/theme/theme1.xml><?xml version="1.0" encoding="utf-8"?>
<a:theme xmlns:a="http://schemas.openxmlformats.org/drawingml/2006/main" name="blank">
  <a:themeElements>
    <a:clrScheme name="UvA">
      <a:dk1>
        <a:srgbClr val="000000"/>
      </a:dk1>
      <a:lt1>
        <a:srgbClr val="FFFFFF"/>
      </a:lt1>
      <a:dk2>
        <a:srgbClr val="1F1D21"/>
      </a:dk2>
      <a:lt2>
        <a:srgbClr val="FFFFFF"/>
      </a:lt2>
      <a:accent1>
        <a:srgbClr val="004E92"/>
      </a:accent1>
      <a:accent2>
        <a:srgbClr val="BEB511"/>
      </a:accent2>
      <a:accent3>
        <a:srgbClr val="90003E"/>
      </a:accent3>
      <a:accent4>
        <a:srgbClr val="257835"/>
      </a:accent4>
      <a:accent5>
        <a:srgbClr val="004E92"/>
      </a:accent5>
      <a:accent6>
        <a:srgbClr val="E98300"/>
      </a:accent6>
      <a:hlink>
        <a:srgbClr val="009CDD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uva-presentatie-16x9---fgw---nl---geesteswetenschappen" id="{D940F7C9-0568-0041-AB14-CFCEA09C9A22}" vid="{D3B9195B-1B9E-3944-BAE2-38C76C3A9A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e4800e-550a-4664-b739-51f4091b61c8" xsi:nil="true"/>
    <lcf76f155ced4ddcb4097134ff3c332f xmlns="0ba0a66d-d0f9-47cd-8e3e-68bb350750d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7C8B4FEBC20409B1FB0BCA65EDBC1" ma:contentTypeVersion="18" ma:contentTypeDescription="Een nieuw document maken." ma:contentTypeScope="" ma:versionID="590161427518ec91fa5989da6ebf5d71">
  <xsd:schema xmlns:xsd="http://www.w3.org/2001/XMLSchema" xmlns:xs="http://www.w3.org/2001/XMLSchema" xmlns:p="http://schemas.microsoft.com/office/2006/metadata/properties" xmlns:ns2="0ba0a66d-d0f9-47cd-8e3e-68bb350750de" xmlns:ns3="b9e4800e-550a-4664-b739-51f4091b61c8" targetNamespace="http://schemas.microsoft.com/office/2006/metadata/properties" ma:root="true" ma:fieldsID="6107b79f361a89f6303aa33c8b48213e" ns2:_="" ns3:_="">
    <xsd:import namespace="0ba0a66d-d0f9-47cd-8e3e-68bb350750de"/>
    <xsd:import namespace="b9e4800e-550a-4664-b739-51f4091b61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a0a66d-d0f9-47cd-8e3e-68bb350750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99b6ca76-abda-4f5c-bf70-6374a71c10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4800e-550a-4664-b739-51f4091b61c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9a07e8-6055-4969-b643-2ba440b25212}" ma:internalName="TaxCatchAll" ma:showField="CatchAllData" ma:web="b9e4800e-550a-4664-b739-51f4091b61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9DA0326-C6F9-40A3-894F-6061EE46E132}">
  <ds:schemaRefs>
    <ds:schemaRef ds:uri="http://purl.org/dc/dcmitype/"/>
    <ds:schemaRef ds:uri="http://purl.org/dc/elements/1.1/"/>
    <ds:schemaRef ds:uri="62260777-03a2-4acd-8b7f-b7cc27a56620"/>
    <ds:schemaRef ds:uri="http://schemas.microsoft.com/office/2006/metadata/properties"/>
    <ds:schemaRef ds:uri="f2760952-b3bb-408f-ace6-eb1e07642b86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740B4EE-7306-4015-AD25-B4E5484321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204929-F1B2-4387-A1EE-0245A6EB015B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Geesteswetenschappen NL</Template>
  <TotalTime>447</TotalTime>
  <Words>721</Words>
  <Application>Microsoft Office PowerPoint</Application>
  <PresentationFormat>Breedbeeld</PresentationFormat>
  <Paragraphs>161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1" baseType="lpstr">
      <vt:lpstr>ＭＳ Ｐゴシック</vt:lpstr>
      <vt:lpstr>Arial</vt:lpstr>
      <vt:lpstr>Calibri</vt:lpstr>
      <vt:lpstr>Times New Roman</vt:lpstr>
      <vt:lpstr>Wingdings</vt:lpstr>
      <vt:lpstr>Wingdings 2</vt:lpstr>
      <vt:lpstr>blank</vt:lpstr>
      <vt:lpstr>Identity and Integration</vt:lpstr>
      <vt:lpstr>Programme</vt:lpstr>
      <vt:lpstr>Introducing Identity and Integration</vt:lpstr>
      <vt:lpstr>Introducing Identity and Integration</vt:lpstr>
      <vt:lpstr>Introducing Identity and Integration</vt:lpstr>
      <vt:lpstr>Introducing Identity and Integration</vt:lpstr>
      <vt:lpstr>Programme MA European Studies</vt:lpstr>
      <vt:lpstr>Programme-bound (=‘restricted choice’) electives</vt:lpstr>
      <vt:lpstr>Identity and Integration offers:</vt:lpstr>
      <vt:lpstr>Two examples of ‘Free Choice Electives’</vt:lpstr>
      <vt:lpstr>Students’ Perspectives</vt:lpstr>
      <vt:lpstr>Thesis Topics</vt:lpstr>
      <vt:lpstr>Career Perspectives</vt:lpstr>
      <vt:lpstr>Question and Answers</vt:lpstr>
    </vt:vector>
  </TitlesOfParts>
  <Manager>Chevelie Vermaning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Janneke Noij</dc:creator>
  <dc:description>Deze invoegtoepassing bevat additionele hulpmiddelen voor UvA presentaties. _x000d_
version: 0.1- 2018 MAART, revision: 1340_x000d_
Last save date: 8-3-2018 12:52:14, last saved by: Martin Drenth</dc:description>
  <cp:lastModifiedBy>Auteur</cp:lastModifiedBy>
  <cp:revision>2</cp:revision>
  <dcterms:created xsi:type="dcterms:W3CDTF">2023-11-06T13:43:35Z</dcterms:created>
  <dcterms:modified xsi:type="dcterms:W3CDTF">2024-11-06T16:39:19Z</dcterms:modified>
  <cp:version>0.1- 2018 MAART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0x0101005ED7C8B4FEBC20409B1FB0BCA65EDBC1</vt:lpwstr>
  </property>
</Properties>
</file>