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5011" r:id="rId4"/>
  </p:sldMasterIdLst>
  <p:notesMasterIdLst>
    <p:notesMasterId r:id="rId32"/>
  </p:notesMasterIdLst>
  <p:handoutMasterIdLst>
    <p:handoutMasterId r:id="rId33"/>
  </p:handoutMasterIdLst>
  <p:sldIdLst>
    <p:sldId id="266" r:id="rId5"/>
    <p:sldId id="276" r:id="rId6"/>
    <p:sldId id="279" r:id="rId7"/>
    <p:sldId id="277" r:id="rId8"/>
    <p:sldId id="280" r:id="rId9"/>
    <p:sldId id="287" r:id="rId10"/>
    <p:sldId id="288" r:id="rId11"/>
    <p:sldId id="289" r:id="rId12"/>
    <p:sldId id="292" r:id="rId13"/>
    <p:sldId id="281" r:id="rId14"/>
    <p:sldId id="261" r:id="rId15"/>
    <p:sldId id="267" r:id="rId16"/>
    <p:sldId id="282" r:id="rId17"/>
    <p:sldId id="283" r:id="rId18"/>
    <p:sldId id="293" r:id="rId19"/>
    <p:sldId id="294" r:id="rId20"/>
    <p:sldId id="274" r:id="rId21"/>
    <p:sldId id="263" r:id="rId22"/>
    <p:sldId id="305" r:id="rId23"/>
    <p:sldId id="308" r:id="rId24"/>
    <p:sldId id="284" r:id="rId25"/>
    <p:sldId id="296" r:id="rId26"/>
    <p:sldId id="297" r:id="rId27"/>
    <p:sldId id="298" r:id="rId28"/>
    <p:sldId id="299" r:id="rId29"/>
    <p:sldId id="300" r:id="rId30"/>
    <p:sldId id="269" r:id="rId31"/>
  </p:sldIdLst>
  <p:sldSz cx="12192000" cy="6858000"/>
  <p:notesSz cx="9872663" cy="6742113"/>
  <p:custDataLst>
    <p:tags r:id="rId3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 uri="{2D200454-40CA-4A62-9FC3-DE9A4176ACB9}">
      <p15:notesGuideLst xmlns:p15="http://schemas.microsoft.com/office/powerpoint/2012/main">
        <p15:guide id="1" orient="horz" pos="1966" userDrawn="1">
          <p15:clr>
            <a:srgbClr val="A4A3A4"/>
          </p15:clr>
        </p15:guide>
        <p15:guide id="2" pos="3198" userDrawn="1">
          <p15:clr>
            <a:srgbClr val="A4A3A4"/>
          </p15:clr>
        </p15:guide>
        <p15:guide id="3" orient="horz" pos="2124" userDrawn="1">
          <p15:clr>
            <a:srgbClr val="A4A3A4"/>
          </p15:clr>
        </p15:guide>
        <p15:guide id="4" pos="311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CECEE"/>
    <a:srgbClr val="1A1A20"/>
    <a:srgbClr val="FF8000"/>
    <a:srgbClr val="E4312C"/>
    <a:srgbClr val="0092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64" autoAdjust="0"/>
    <p:restoredTop sz="99486" autoAdjust="0"/>
  </p:normalViewPr>
  <p:slideViewPr>
    <p:cSldViewPr showGuides="1">
      <p:cViewPr varScale="1">
        <p:scale>
          <a:sx n="113" d="100"/>
          <a:sy n="113" d="100"/>
        </p:scale>
        <p:origin x="594" y="102"/>
      </p:cViewPr>
      <p:guideLst>
        <p:guide pos="3840"/>
        <p:guide orient="horz" pos="2160"/>
      </p:guideLst>
    </p:cSldViewPr>
  </p:slideViewPr>
  <p:outlineViewPr>
    <p:cViewPr>
      <p:scale>
        <a:sx n="33" d="100"/>
        <a:sy n="33" d="100"/>
      </p:scale>
      <p:origin x="0" y="6912"/>
    </p:cViewPr>
  </p:outlineViewPr>
  <p:notesTextViewPr>
    <p:cViewPr>
      <p:scale>
        <a:sx n="3" d="2"/>
        <a:sy n="3" d="2"/>
      </p:scale>
      <p:origin x="0" y="0"/>
    </p:cViewPr>
  </p:notesTextViewPr>
  <p:sorterViewPr>
    <p:cViewPr>
      <p:scale>
        <a:sx n="150" d="100"/>
        <a:sy n="150" d="100"/>
      </p:scale>
      <p:origin x="0" y="0"/>
    </p:cViewPr>
  </p:sorterViewPr>
  <p:notesViewPr>
    <p:cSldViewPr showGuides="1">
      <p:cViewPr varScale="1">
        <p:scale>
          <a:sx n="80" d="100"/>
          <a:sy n="80" d="100"/>
        </p:scale>
        <p:origin x="1998" y="96"/>
      </p:cViewPr>
      <p:guideLst>
        <p:guide orient="horz" pos="1966"/>
        <p:guide pos="3198"/>
        <p:guide orient="horz" pos="2124"/>
        <p:guide pos="311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ylan Burns" userId="2775b11f-81e3-432a-9dd8-ae3e64b36fca" providerId="ADAL" clId="{F300067D-0637-4D02-A77E-83503254B420}"/>
    <pc:docChg chg="undo custSel delSld modSld">
      <pc:chgData name="Dylan Burns" userId="2775b11f-81e3-432a-9dd8-ae3e64b36fca" providerId="ADAL" clId="{F300067D-0637-4D02-A77E-83503254B420}" dt="2024-11-06T12:19:34.673" v="240" actId="2711"/>
      <pc:docMkLst>
        <pc:docMk/>
      </pc:docMkLst>
      <pc:sldChg chg="modSp mod">
        <pc:chgData name="Dylan Burns" userId="2775b11f-81e3-432a-9dd8-ae3e64b36fca" providerId="ADAL" clId="{F300067D-0637-4D02-A77E-83503254B420}" dt="2024-11-06T12:17:41.511" v="165" actId="20577"/>
        <pc:sldMkLst>
          <pc:docMk/>
          <pc:sldMk cId="1212496088" sldId="266"/>
        </pc:sldMkLst>
        <pc:spChg chg="mod">
          <ac:chgData name="Dylan Burns" userId="2775b11f-81e3-432a-9dd8-ae3e64b36fca" providerId="ADAL" clId="{F300067D-0637-4D02-A77E-83503254B420}" dt="2024-11-06T11:42:48.201" v="23" actId="20577"/>
          <ac:spMkLst>
            <pc:docMk/>
            <pc:sldMk cId="1212496088" sldId="266"/>
            <ac:spMk id="46" creationId="{00000000-0000-0000-0000-000000000000}"/>
          </ac:spMkLst>
        </pc:spChg>
        <pc:spChg chg="mod">
          <ac:chgData name="Dylan Burns" userId="2775b11f-81e3-432a-9dd8-ae3e64b36fca" providerId="ADAL" clId="{F300067D-0637-4D02-A77E-83503254B420}" dt="2024-11-06T12:17:41.511" v="165" actId="20577"/>
          <ac:spMkLst>
            <pc:docMk/>
            <pc:sldMk cId="1212496088" sldId="266"/>
            <ac:spMk id="48" creationId="{00000000-0000-0000-0000-000000000000}"/>
          </ac:spMkLst>
        </pc:spChg>
      </pc:sldChg>
      <pc:sldChg chg="modSp mod">
        <pc:chgData name="Dylan Burns" userId="2775b11f-81e3-432a-9dd8-ae3e64b36fca" providerId="ADAL" clId="{F300067D-0637-4D02-A77E-83503254B420}" dt="2024-11-06T11:49:10.249" v="163" actId="20577"/>
        <pc:sldMkLst>
          <pc:docMk/>
          <pc:sldMk cId="3626916770" sldId="269"/>
        </pc:sldMkLst>
        <pc:spChg chg="mod">
          <ac:chgData name="Dylan Burns" userId="2775b11f-81e3-432a-9dd8-ae3e64b36fca" providerId="ADAL" clId="{F300067D-0637-4D02-A77E-83503254B420}" dt="2024-11-06T11:49:10.249" v="163" actId="20577"/>
          <ac:spMkLst>
            <pc:docMk/>
            <pc:sldMk cId="3626916770" sldId="269"/>
            <ac:spMk id="4" creationId="{00000000-0000-0000-0000-000000000000}"/>
          </ac:spMkLst>
        </pc:spChg>
      </pc:sldChg>
      <pc:sldChg chg="modSp mod">
        <pc:chgData name="Dylan Burns" userId="2775b11f-81e3-432a-9dd8-ae3e64b36fca" providerId="ADAL" clId="{F300067D-0637-4D02-A77E-83503254B420}" dt="2024-11-06T12:19:34.673" v="240" actId="2711"/>
        <pc:sldMkLst>
          <pc:docMk/>
          <pc:sldMk cId="220986683" sldId="274"/>
        </pc:sldMkLst>
        <pc:spChg chg="mod">
          <ac:chgData name="Dylan Burns" userId="2775b11f-81e3-432a-9dd8-ae3e64b36fca" providerId="ADAL" clId="{F300067D-0637-4D02-A77E-83503254B420}" dt="2024-11-06T12:19:34.673" v="240" actId="2711"/>
          <ac:spMkLst>
            <pc:docMk/>
            <pc:sldMk cId="220986683" sldId="274"/>
            <ac:spMk id="35842" creationId="{3CBC8246-6EB2-1547-B927-90C84A4E22A1}"/>
          </ac:spMkLst>
        </pc:spChg>
      </pc:sldChg>
      <pc:sldChg chg="del">
        <pc:chgData name="Dylan Burns" userId="2775b11f-81e3-432a-9dd8-ae3e64b36fca" providerId="ADAL" clId="{F300067D-0637-4D02-A77E-83503254B420}" dt="2024-11-06T11:44:16.865" v="24" actId="47"/>
        <pc:sldMkLst>
          <pc:docMk/>
          <pc:sldMk cId="735548502" sldId="31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8154" cy="33710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5592225" y="0"/>
            <a:ext cx="4278154" cy="337105"/>
          </a:xfrm>
          <a:prstGeom prst="rect">
            <a:avLst/>
          </a:prstGeom>
        </p:spPr>
        <p:txBody>
          <a:bodyPr vert="horz" lIns="91440" tIns="45720" rIns="91440" bIns="45720" rtlCol="0"/>
          <a:lstStyle>
            <a:lvl1pPr algn="r">
              <a:defRPr sz="1200"/>
            </a:lvl1pPr>
          </a:lstStyle>
          <a:p>
            <a:fld id="{69B3FC99-108D-4695-8AF1-2D7D2FAECB94}" type="datetimeFigureOut">
              <a:rPr lang="en-US" smtClean="0"/>
              <a:pPr/>
              <a:t>11/6/2024</a:t>
            </a:fld>
            <a:endParaRPr lang="en-GB" dirty="0"/>
          </a:p>
        </p:txBody>
      </p:sp>
      <p:sp>
        <p:nvSpPr>
          <p:cNvPr id="4" name="Footer Placeholder 3"/>
          <p:cNvSpPr>
            <a:spLocks noGrp="1"/>
          </p:cNvSpPr>
          <p:nvPr>
            <p:ph type="ftr" sz="quarter" idx="2"/>
          </p:nvPr>
        </p:nvSpPr>
        <p:spPr>
          <a:xfrm>
            <a:off x="0" y="6403837"/>
            <a:ext cx="4278154" cy="337105"/>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5592225" y="6403837"/>
            <a:ext cx="4278154" cy="337105"/>
          </a:xfrm>
          <a:prstGeom prst="rect">
            <a:avLst/>
          </a:prstGeom>
        </p:spPr>
        <p:txBody>
          <a:bodyPr vert="horz" lIns="91440" tIns="45720" rIns="91440" bIns="45720" rtlCol="0" anchor="b"/>
          <a:lstStyle>
            <a:lvl1pPr algn="r">
              <a:defRPr sz="1200"/>
            </a:lvl1pPr>
          </a:lstStyle>
          <a:p>
            <a:fld id="{5F23632F-4A90-4A2D-9731-9ADAF86519FB}" type="slidenum">
              <a:rPr lang="en-GB" smtClean="0"/>
              <a:pPr/>
              <a:t>‹#›</a:t>
            </a:fld>
            <a:endParaRPr lang="en-GB" dirty="0"/>
          </a:p>
        </p:txBody>
      </p:sp>
    </p:spTree>
    <p:extLst>
      <p:ext uri="{BB962C8B-B14F-4D97-AF65-F5344CB8AC3E}">
        <p14:creationId xmlns:p14="http://schemas.microsoft.com/office/powerpoint/2010/main" val="44796787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8154" cy="33710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592225" y="0"/>
            <a:ext cx="4278154" cy="337105"/>
          </a:xfrm>
          <a:prstGeom prst="rect">
            <a:avLst/>
          </a:prstGeom>
        </p:spPr>
        <p:txBody>
          <a:bodyPr vert="horz" lIns="91440" tIns="45720" rIns="91440" bIns="45720" rtlCol="0"/>
          <a:lstStyle>
            <a:lvl1pPr algn="r">
              <a:defRPr sz="1200"/>
            </a:lvl1pPr>
          </a:lstStyle>
          <a:p>
            <a:fld id="{556A9597-787D-4A4E-A08C-2F4F459F2753}" type="datetimeFigureOut">
              <a:rPr lang="en-US" smtClean="0"/>
              <a:pPr/>
              <a:t>11/6/2024</a:t>
            </a:fld>
            <a:endParaRPr lang="en-GB" dirty="0"/>
          </a:p>
        </p:txBody>
      </p:sp>
      <p:sp>
        <p:nvSpPr>
          <p:cNvPr id="4" name="Slide Image Placeholder 3"/>
          <p:cNvSpPr>
            <a:spLocks noGrp="1" noRot="1" noChangeAspect="1"/>
          </p:cNvSpPr>
          <p:nvPr>
            <p:ph type="sldImg" idx="2"/>
          </p:nvPr>
        </p:nvSpPr>
        <p:spPr>
          <a:xfrm>
            <a:off x="2687638" y="504825"/>
            <a:ext cx="4497387" cy="25304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87267" y="3202505"/>
            <a:ext cx="7898130" cy="30339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03837"/>
            <a:ext cx="4278154" cy="33710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592225" y="6403837"/>
            <a:ext cx="4278154" cy="337105"/>
          </a:xfrm>
          <a:prstGeom prst="rect">
            <a:avLst/>
          </a:prstGeom>
        </p:spPr>
        <p:txBody>
          <a:bodyPr vert="horz" lIns="91440" tIns="45720" rIns="91440" bIns="45720" rtlCol="0" anchor="b"/>
          <a:lstStyle>
            <a:lvl1pPr algn="r">
              <a:defRPr sz="1200"/>
            </a:lvl1pPr>
          </a:lstStyle>
          <a:p>
            <a:fld id="{3667915E-8BAF-4DB5-8BE1-35DD7C1B4FFD}" type="slidenum">
              <a:rPr lang="en-GB" smtClean="0"/>
              <a:pPr/>
              <a:t>‹#›</a:t>
            </a:fld>
            <a:endParaRPr lang="en-GB" dirty="0"/>
          </a:p>
        </p:txBody>
      </p:sp>
    </p:spTree>
    <p:extLst>
      <p:ext uri="{BB962C8B-B14F-4D97-AF65-F5344CB8AC3E}">
        <p14:creationId xmlns:p14="http://schemas.microsoft.com/office/powerpoint/2010/main" val="3254584465"/>
      </p:ext>
    </p:extLst>
  </p:cSld>
  <p:clrMap bg1="lt1" tx1="dk1" bg2="lt2" tx2="dk2" accent1="accent1" accent2="accent2" accent3="accent3" accent4="accent4" accent5="accent5" accent6="accent6" hlink="hlink" folHlink="folHlink"/>
  <p:hf sldNum="0" hdr="0" ftr="0" dt="0"/>
  <p:notesStyle>
    <a:lvl1pPr marL="0" algn="l" defTabSz="1072866" rtl="0" eaLnBrk="1" latinLnBrk="0" hangingPunct="1">
      <a:defRPr sz="1408" kern="1200">
        <a:solidFill>
          <a:schemeClr val="tx1"/>
        </a:solidFill>
        <a:latin typeface="+mn-lt"/>
        <a:ea typeface="+mn-ea"/>
        <a:cs typeface="+mn-cs"/>
      </a:defRPr>
    </a:lvl1pPr>
    <a:lvl2pPr marL="536433" algn="l" defTabSz="1072866" rtl="0" eaLnBrk="1" latinLnBrk="0" hangingPunct="1">
      <a:defRPr sz="1408" kern="1200">
        <a:solidFill>
          <a:schemeClr val="tx1"/>
        </a:solidFill>
        <a:latin typeface="+mn-lt"/>
        <a:ea typeface="+mn-ea"/>
        <a:cs typeface="+mn-cs"/>
      </a:defRPr>
    </a:lvl2pPr>
    <a:lvl3pPr marL="1072866" algn="l" defTabSz="1072866" rtl="0" eaLnBrk="1" latinLnBrk="0" hangingPunct="1">
      <a:defRPr sz="1408" kern="1200">
        <a:solidFill>
          <a:schemeClr val="tx1"/>
        </a:solidFill>
        <a:latin typeface="+mn-lt"/>
        <a:ea typeface="+mn-ea"/>
        <a:cs typeface="+mn-cs"/>
      </a:defRPr>
    </a:lvl3pPr>
    <a:lvl4pPr marL="1609298" algn="l" defTabSz="1072866" rtl="0" eaLnBrk="1" latinLnBrk="0" hangingPunct="1">
      <a:defRPr sz="1408" kern="1200">
        <a:solidFill>
          <a:schemeClr val="tx1"/>
        </a:solidFill>
        <a:latin typeface="+mn-lt"/>
        <a:ea typeface="+mn-ea"/>
        <a:cs typeface="+mn-cs"/>
      </a:defRPr>
    </a:lvl4pPr>
    <a:lvl5pPr marL="2145731" algn="l" defTabSz="1072866" rtl="0" eaLnBrk="1" latinLnBrk="0" hangingPunct="1">
      <a:defRPr sz="1408" kern="1200">
        <a:solidFill>
          <a:schemeClr val="tx1"/>
        </a:solidFill>
        <a:latin typeface="+mn-lt"/>
        <a:ea typeface="+mn-ea"/>
        <a:cs typeface="+mn-cs"/>
      </a:defRPr>
    </a:lvl5pPr>
    <a:lvl6pPr marL="2682164" algn="l" defTabSz="1072866" rtl="0" eaLnBrk="1" latinLnBrk="0" hangingPunct="1">
      <a:defRPr sz="1408" kern="1200">
        <a:solidFill>
          <a:schemeClr val="tx1"/>
        </a:solidFill>
        <a:latin typeface="+mn-lt"/>
        <a:ea typeface="+mn-ea"/>
        <a:cs typeface="+mn-cs"/>
      </a:defRPr>
    </a:lvl6pPr>
    <a:lvl7pPr marL="3218597" algn="l" defTabSz="1072866" rtl="0" eaLnBrk="1" latinLnBrk="0" hangingPunct="1">
      <a:defRPr sz="1408" kern="1200">
        <a:solidFill>
          <a:schemeClr val="tx1"/>
        </a:solidFill>
        <a:latin typeface="+mn-lt"/>
        <a:ea typeface="+mn-ea"/>
        <a:cs typeface="+mn-cs"/>
      </a:defRPr>
    </a:lvl7pPr>
    <a:lvl8pPr marL="3755029" algn="l" defTabSz="1072866" rtl="0" eaLnBrk="1" latinLnBrk="0" hangingPunct="1">
      <a:defRPr sz="1408" kern="1200">
        <a:solidFill>
          <a:schemeClr val="tx1"/>
        </a:solidFill>
        <a:latin typeface="+mn-lt"/>
        <a:ea typeface="+mn-ea"/>
        <a:cs typeface="+mn-cs"/>
      </a:defRPr>
    </a:lvl8pPr>
    <a:lvl9pPr marL="4291462" algn="l" defTabSz="1072866" rtl="0" eaLnBrk="1" latinLnBrk="0" hangingPunct="1">
      <a:defRPr sz="14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36506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11109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11109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884220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82574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948088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60664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6494808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485472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07660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07660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926913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032195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082468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582647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328404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2294252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199632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256095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02434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98362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972685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539714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87758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814754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4004302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lide">
    <p:spTree>
      <p:nvGrpSpPr>
        <p:cNvPr id="1" name=""/>
        <p:cNvGrpSpPr/>
        <p:nvPr/>
      </p:nvGrpSpPr>
      <p:grpSpPr>
        <a:xfrm>
          <a:off x="0" y="0"/>
          <a:ext cx="0" cy="0"/>
          <a:chOff x="0" y="0"/>
          <a:chExt cx="0" cy="0"/>
        </a:xfrm>
      </p:grpSpPr>
      <p:sp>
        <p:nvSpPr>
          <p:cNvPr id="5" name="Picture Placeholder 4"/>
          <p:cNvSpPr>
            <a:spLocks noGrp="1"/>
          </p:cNvSpPr>
          <p:nvPr>
            <p:ph type="pic" sz="quarter" idx="14"/>
          </p:nvPr>
        </p:nvSpPr>
        <p:spPr>
          <a:xfrm>
            <a:off x="0" y="1196975"/>
            <a:ext cx="12192000" cy="5661025"/>
          </a:xfrm>
        </p:spPr>
        <p:txBody>
          <a:bodyPr/>
          <a:lstStyle>
            <a:lvl1pPr>
              <a:defRPr baseline="-25000"/>
            </a:lvl1pPr>
          </a:lstStyle>
          <a:p>
            <a:endParaRPr lang="en-US" dirty="0"/>
          </a:p>
        </p:txBody>
      </p:sp>
      <p:sp>
        <p:nvSpPr>
          <p:cNvPr id="19" name="Spreker + datum">
            <a:extLst>
              <a:ext uri="{FF2B5EF4-FFF2-40B4-BE49-F238E27FC236}">
                <a16:creationId xmlns:a16="http://schemas.microsoft.com/office/drawing/2014/main" id="{22050EA1-CA9C-4396-8218-E69567FC45DF}"/>
              </a:ext>
            </a:extLst>
          </p:cNvPr>
          <p:cNvSpPr>
            <a:spLocks noGrp="1"/>
          </p:cNvSpPr>
          <p:nvPr>
            <p:ph type="body" sz="quarter" idx="13" hasCustomPrompt="1"/>
          </p:nvPr>
        </p:nvSpPr>
        <p:spPr>
          <a:xfrm>
            <a:off x="795337" y="5589240"/>
            <a:ext cx="4652591" cy="487833"/>
          </a:xfrm>
          <a:solidFill>
            <a:schemeClr val="bg1">
              <a:lumMod val="85000"/>
            </a:schemeClr>
          </a:solidFill>
        </p:spPr>
        <p:txBody>
          <a:bodyPr tIns="180000">
            <a:normAutofit/>
          </a:bodyPr>
          <a:lstStyle>
            <a:lvl1pPr>
              <a:defRPr sz="1400" b="0" baseline="0">
                <a:solidFill>
                  <a:schemeClr val="tx1"/>
                </a:solidFill>
              </a:defRPr>
            </a:lvl1pPr>
          </a:lstStyle>
          <a:p>
            <a:pPr lvl="0"/>
            <a:r>
              <a:rPr lang="nl-NL" dirty="0"/>
              <a:t>Spreker + Datum</a:t>
            </a:r>
            <a:br>
              <a:rPr lang="nl-NL" dirty="0"/>
            </a:br>
            <a:endParaRPr lang="nl-NL" dirty="0"/>
          </a:p>
        </p:txBody>
      </p:sp>
      <p:sp>
        <p:nvSpPr>
          <p:cNvPr id="20" name="Title 1">
            <a:extLst>
              <a:ext uri="{FF2B5EF4-FFF2-40B4-BE49-F238E27FC236}">
                <a16:creationId xmlns:a16="http://schemas.microsoft.com/office/drawing/2014/main" id="{CB010751-BA61-49BF-A388-64D88C63EEB7}"/>
              </a:ext>
            </a:extLst>
          </p:cNvPr>
          <p:cNvSpPr>
            <a:spLocks noGrp="1"/>
          </p:cNvSpPr>
          <p:nvPr>
            <p:ph type="ctrTitle"/>
          </p:nvPr>
        </p:nvSpPr>
        <p:spPr>
          <a:xfrm>
            <a:off x="795336" y="4293096"/>
            <a:ext cx="4652591" cy="1296144"/>
          </a:xfrm>
          <a:solidFill>
            <a:schemeClr val="bg1"/>
          </a:solidFill>
        </p:spPr>
        <p:txBody>
          <a:bodyPr anchor="t">
            <a:normAutofit/>
          </a:bodyPr>
          <a:lstStyle>
            <a:lvl1pPr algn="l">
              <a:lnSpc>
                <a:spcPct val="100000"/>
              </a:lnSpc>
              <a:defRPr sz="3600">
                <a:solidFill>
                  <a:schemeClr val="tx1"/>
                </a:solidFill>
              </a:defRPr>
            </a:lvl1pPr>
          </a:lstStyle>
          <a:p>
            <a:r>
              <a:rPr lang="en-US" dirty="0"/>
              <a:t>Click to edit Master title style</a:t>
            </a:r>
            <a:endParaRPr lang="nl-NL" dirty="0"/>
          </a:p>
        </p:txBody>
      </p:sp>
      <p:sp>
        <p:nvSpPr>
          <p:cNvPr id="21" name="Subtitle 2">
            <a:extLst>
              <a:ext uri="{FF2B5EF4-FFF2-40B4-BE49-F238E27FC236}">
                <a16:creationId xmlns:a16="http://schemas.microsoft.com/office/drawing/2014/main" id="{13C1930B-82DE-4C71-BB08-517E656128B5}"/>
              </a:ext>
            </a:extLst>
          </p:cNvPr>
          <p:cNvSpPr>
            <a:spLocks noGrp="1"/>
          </p:cNvSpPr>
          <p:nvPr>
            <p:ph type="subTitle" idx="1"/>
          </p:nvPr>
        </p:nvSpPr>
        <p:spPr>
          <a:xfrm>
            <a:off x="795336" y="3826564"/>
            <a:ext cx="4652592" cy="466532"/>
          </a:xfrm>
          <a:solidFill>
            <a:schemeClr val="bg1"/>
          </a:solidFill>
        </p:spPr>
        <p:txBody>
          <a:bodyPr tIns="144000">
            <a:normAutofit/>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nl-NL" dirty="0"/>
          </a:p>
        </p:txBody>
      </p:sp>
      <p:sp>
        <p:nvSpPr>
          <p:cNvPr id="15" name="Faculty">
            <a:extLst>
              <a:ext uri="{FF2B5EF4-FFF2-40B4-BE49-F238E27FC236}">
                <a16:creationId xmlns:a16="http://schemas.microsoft.com/office/drawing/2014/main" id="{A0ABF4B5-8B4E-45D0-BFD3-0D0E2250F7E2}"/>
              </a:ext>
            </a:extLst>
          </p:cNvPr>
          <p:cNvSpPr txBox="1"/>
          <p:nvPr userDrawn="1"/>
        </p:nvSpPr>
        <p:spPr>
          <a:xfrm>
            <a:off x="734891" y="449050"/>
            <a:ext cx="3189124" cy="276999"/>
          </a:xfrm>
          <a:prstGeom prst="rect">
            <a:avLst/>
          </a:prstGeom>
          <a:noFill/>
        </p:spPr>
        <p:txBody>
          <a:bodyPr wrap="square" lIns="0" rtlCol="0">
            <a:spAutoFit/>
          </a:bodyPr>
          <a:lstStyle/>
          <a:p>
            <a:endParaRPr lang="nl-NL" sz="1200" dirty="0"/>
          </a:p>
        </p:txBody>
      </p:sp>
      <p:sp>
        <p:nvSpPr>
          <p:cNvPr id="8" name="TextBox 7"/>
          <p:cNvSpPr txBox="1"/>
          <p:nvPr userDrawn="1"/>
        </p:nvSpPr>
        <p:spPr>
          <a:xfrm>
            <a:off x="12288688"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Insert</a:t>
            </a:r>
            <a:r>
              <a:rPr lang="nl-NL" sz="1400" b="1" baseline="0" dirty="0">
                <a:solidFill>
                  <a:srgbClr val="C00000"/>
                </a:solidFill>
                <a:latin typeface="Arial" panose="020B0604020202020204" pitchFamily="34" charset="0"/>
                <a:cs typeface="Arial" panose="020B0604020202020204" pitchFamily="34" charset="0"/>
              </a:rPr>
              <a:t> </a:t>
            </a:r>
            <a:r>
              <a:rPr lang="nl-NL" sz="1400" b="1" baseline="0" dirty="0">
                <a:solidFill>
                  <a:schemeClr val="accent1"/>
                </a:solidFill>
                <a:latin typeface="Arial" panose="020B0604020202020204" pitchFamily="34" charset="0"/>
                <a:cs typeface="Arial" panose="020B0604020202020204" pitchFamily="34" charset="0"/>
              </a:rPr>
              <a:t>picture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2360696"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12792744" y="476672"/>
            <a:ext cx="1728192" cy="646331"/>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Change the image by deleting the existing image. Click on the icon that appears to insert an image.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64752" y="1196752"/>
            <a:ext cx="381000" cy="381000"/>
          </a:xfrm>
          <a:prstGeom prst="rect">
            <a:avLst/>
          </a:prstGeom>
        </p:spPr>
      </p:pic>
      <p:sp>
        <p:nvSpPr>
          <p:cNvPr id="13" name="TextBox 12"/>
          <p:cNvSpPr txBox="1"/>
          <p:nvPr userDrawn="1"/>
        </p:nvSpPr>
        <p:spPr>
          <a:xfrm>
            <a:off x="12804044" y="1814387"/>
            <a:ext cx="1782108" cy="507831"/>
          </a:xfrm>
          <a:prstGeom prst="rect">
            <a:avLst/>
          </a:prstGeom>
          <a:noFill/>
        </p:spPr>
        <p:txBody>
          <a:bodyPr wrap="square" rtlCol="0">
            <a:spAutoFit/>
          </a:bodyPr>
          <a:lstStyle/>
          <a:p>
            <a:r>
              <a:rPr lang="nl-NL" sz="900" dirty="0">
                <a:latin typeface="Arial" panose="020B0604020202020204" pitchFamily="34" charset="0"/>
                <a:cs typeface="Arial" panose="020B0604020202020204" pitchFamily="34" charset="0"/>
              </a:rPr>
              <a:t>Select a picture you would</a:t>
            </a:r>
            <a:r>
              <a:rPr lang="nl-NL" sz="900" baseline="0" dirty="0">
                <a:latin typeface="Arial" panose="020B0604020202020204" pitchFamily="34" charset="0"/>
                <a:cs typeface="Arial" panose="020B0604020202020204" pitchFamily="34" charset="0"/>
              </a:rPr>
              <a:t> like to insert and then click on </a:t>
            </a:r>
            <a:r>
              <a:rPr lang="nl-NL" sz="900" b="1" dirty="0">
                <a:latin typeface="Arial" panose="020B0604020202020204" pitchFamily="34" charset="0"/>
                <a:cs typeface="Arial" panose="020B0604020202020204" pitchFamily="34" charset="0"/>
              </a:rPr>
              <a:t>‘Insert’</a:t>
            </a:r>
            <a:endParaRPr lang="en-US" sz="900" b="1" dirty="0">
              <a:latin typeface="Arial" panose="020B0604020202020204" pitchFamily="34" charset="0"/>
              <a:cs typeface="Arial" panose="020B0604020202020204" pitchFamily="34" charset="0"/>
            </a:endParaRPr>
          </a:p>
        </p:txBody>
      </p:sp>
      <p:grpSp>
        <p:nvGrpSpPr>
          <p:cNvPr id="14" name="Group 13"/>
          <p:cNvGrpSpPr/>
          <p:nvPr userDrawn="1"/>
        </p:nvGrpSpPr>
        <p:grpSpPr>
          <a:xfrm>
            <a:off x="12409228" y="1873910"/>
            <a:ext cx="288032" cy="276999"/>
            <a:chOff x="12494133" y="2712391"/>
            <a:chExt cx="288032" cy="276999"/>
          </a:xfrm>
        </p:grpSpPr>
        <p:sp>
          <p:nvSpPr>
            <p:cNvPr id="16" name="Rectangle 15"/>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2494133" y="2712391"/>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sp>
        <p:nvSpPr>
          <p:cNvPr id="18" name="Rectangle 17"/>
          <p:cNvSpPr/>
          <p:nvPr userDrawn="1"/>
        </p:nvSpPr>
        <p:spPr>
          <a:xfrm>
            <a:off x="12415930" y="558809"/>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userDrawn="1"/>
        </p:nvSpPr>
        <p:spPr>
          <a:xfrm>
            <a:off x="12406311" y="548680"/>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sp>
        <p:nvSpPr>
          <p:cNvPr id="23" name="TextBox 22"/>
          <p:cNvSpPr txBox="1"/>
          <p:nvPr userDrawn="1"/>
        </p:nvSpPr>
        <p:spPr>
          <a:xfrm>
            <a:off x="12791363" y="4052182"/>
            <a:ext cx="1728192" cy="116955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If you want to scale or drag the image, go to </a:t>
            </a:r>
            <a:r>
              <a:rPr lang="en-US" sz="1000" b="1" dirty="0">
                <a:latin typeface="Arial" panose="020B0604020202020204" pitchFamily="34" charset="0"/>
                <a:cs typeface="Arial" panose="020B0604020202020204" pitchFamily="34" charset="0"/>
              </a:rPr>
              <a:t>‘Drawing Tools' </a:t>
            </a:r>
            <a:r>
              <a:rPr lang="en-US" sz="1000" dirty="0">
                <a:latin typeface="Arial" panose="020B0604020202020204" pitchFamily="34" charset="0"/>
                <a:cs typeface="Arial" panose="020B0604020202020204" pitchFamily="34" charset="0"/>
              </a:rPr>
              <a:t>and click </a:t>
            </a:r>
            <a:r>
              <a:rPr lang="en-US" sz="1000" b="1" dirty="0">
                <a:latin typeface="Arial" panose="020B0604020202020204" pitchFamily="34" charset="0"/>
                <a:cs typeface="Arial" panose="020B0604020202020204" pitchFamily="34" charset="0"/>
              </a:rPr>
              <a:t>'Crop'. </a:t>
            </a:r>
            <a:r>
              <a:rPr lang="en-US" sz="1000" dirty="0">
                <a:latin typeface="Arial" panose="020B0604020202020204" pitchFamily="34" charset="0"/>
                <a:cs typeface="Arial" panose="020B0604020202020204" pitchFamily="34" charset="0"/>
              </a:rPr>
              <a:t>With the white rounds you can scale the image, with the black brackets you can scale the image frame.</a:t>
            </a:r>
          </a:p>
        </p:txBody>
      </p:sp>
      <p:pic>
        <p:nvPicPr>
          <p:cNvPr id="24"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908314" y="5258401"/>
            <a:ext cx="271463"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5" name="Straight Connector 24"/>
          <p:cNvCxnSpPr/>
          <p:nvPr userDrawn="1"/>
        </p:nvCxnSpPr>
        <p:spPr>
          <a:xfrm>
            <a:off x="12388482" y="5877272"/>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a:xfrm>
            <a:off x="12397928" y="2575937"/>
            <a:ext cx="288032" cy="276999"/>
            <a:chOff x="12492689" y="2721406"/>
            <a:chExt cx="288032" cy="276999"/>
          </a:xfrm>
        </p:grpSpPr>
        <p:sp>
          <p:nvSpPr>
            <p:cNvPr id="27" name="Rectangle 26"/>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cxnSp>
        <p:nvCxnSpPr>
          <p:cNvPr id="29" name="Straight Connector 28"/>
          <p:cNvCxnSpPr/>
          <p:nvPr userDrawn="1"/>
        </p:nvCxnSpPr>
        <p:spPr>
          <a:xfrm>
            <a:off x="12396700" y="2447120"/>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12370968" y="170080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1" name="TextBox 25"/>
          <p:cNvSpPr txBox="1"/>
          <p:nvPr userDrawn="1"/>
        </p:nvSpPr>
        <p:spPr>
          <a:xfrm>
            <a:off x="12792744" y="2492896"/>
            <a:ext cx="1728192"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latin typeface="Arial" panose="020B0604020202020204" pitchFamily="34" charset="0"/>
                <a:cs typeface="Arial" panose="020B0604020202020204" pitchFamily="34" charset="0"/>
              </a:rPr>
              <a:t>Select the</a:t>
            </a:r>
            <a:r>
              <a:rPr lang="nl-NL" sz="900" baseline="0" dirty="0">
                <a:latin typeface="Arial" panose="020B0604020202020204" pitchFamily="34" charset="0"/>
                <a:cs typeface="Arial" panose="020B0604020202020204" pitchFamily="34" charset="0"/>
              </a:rPr>
              <a:t> image and click on </a:t>
            </a:r>
            <a:r>
              <a:rPr lang="nl-NL" sz="900" b="1" dirty="0">
                <a:latin typeface="Arial" panose="020B0604020202020204" pitchFamily="34" charset="0"/>
                <a:cs typeface="Arial" panose="020B0604020202020204" pitchFamily="34" charset="0"/>
              </a:rPr>
              <a:t>‘Drawing Tools’.  </a:t>
            </a:r>
            <a:r>
              <a:rPr lang="nl-NL" sz="900" b="0" dirty="0">
                <a:latin typeface="Arial" panose="020B0604020202020204" pitchFamily="34" charset="0"/>
                <a:cs typeface="Arial" panose="020B0604020202020204" pitchFamily="34" charset="0"/>
              </a:rPr>
              <a:t>Click</a:t>
            </a:r>
            <a:r>
              <a:rPr lang="nl-NL" sz="900" b="0" baseline="0" dirty="0">
                <a:latin typeface="Arial" panose="020B0604020202020204" pitchFamily="34" charset="0"/>
                <a:cs typeface="Arial" panose="020B0604020202020204" pitchFamily="34" charset="0"/>
              </a:rPr>
              <a:t> on </a:t>
            </a:r>
            <a:r>
              <a:rPr lang="nl-NL" sz="900" b="1" dirty="0">
                <a:latin typeface="Arial" panose="020B0604020202020204" pitchFamily="34" charset="0"/>
                <a:cs typeface="Arial" panose="020B0604020202020204" pitchFamily="34" charset="0"/>
              </a:rPr>
              <a:t>‘Arrange’ </a:t>
            </a:r>
            <a:r>
              <a:rPr lang="nl-NL" sz="900" dirty="0">
                <a:latin typeface="Arial" panose="020B0604020202020204" pitchFamily="34" charset="0"/>
                <a:cs typeface="Arial" panose="020B0604020202020204" pitchFamily="34" charset="0"/>
              </a:rPr>
              <a:t>and then </a:t>
            </a:r>
            <a:r>
              <a:rPr lang="nl-NL" sz="900" b="1" dirty="0">
                <a:latin typeface="Arial" panose="020B0604020202020204" pitchFamily="34" charset="0"/>
                <a:cs typeface="Arial" panose="020B0604020202020204" pitchFamily="34" charset="0"/>
              </a:rPr>
              <a:t>‘Send</a:t>
            </a:r>
            <a:r>
              <a:rPr lang="nl-NL" sz="900" b="1" baseline="0" dirty="0">
                <a:latin typeface="Arial" panose="020B0604020202020204" pitchFamily="34" charset="0"/>
                <a:cs typeface="Arial" panose="020B0604020202020204" pitchFamily="34" charset="0"/>
              </a:rPr>
              <a:t> Backward</a:t>
            </a:r>
            <a:r>
              <a:rPr lang="nl-NL" sz="900" b="1" dirty="0">
                <a:latin typeface="Arial" panose="020B0604020202020204" pitchFamily="34" charset="0"/>
                <a:cs typeface="Arial" panose="020B0604020202020204" pitchFamily="34" charset="0"/>
              </a:rPr>
              <a:t>’</a:t>
            </a:r>
            <a:r>
              <a:rPr lang="nl-NL" sz="900" dirty="0">
                <a:latin typeface="Arial" panose="020B0604020202020204" pitchFamily="34" charset="0"/>
                <a:cs typeface="Arial" panose="020B0604020202020204" pitchFamily="34" charset="0"/>
              </a:rPr>
              <a:t>.  </a:t>
            </a:r>
            <a:endParaRPr lang="en-US" sz="900" dirty="0">
              <a:latin typeface="Arial" panose="020B0604020202020204" pitchFamily="34" charset="0"/>
              <a:cs typeface="Arial" panose="020B0604020202020204" pitchFamily="34" charset="0"/>
            </a:endParaRPr>
          </a:p>
        </p:txBody>
      </p:sp>
      <p:grpSp>
        <p:nvGrpSpPr>
          <p:cNvPr id="32" name="Group 31"/>
          <p:cNvGrpSpPr/>
          <p:nvPr userDrawn="1"/>
        </p:nvGrpSpPr>
        <p:grpSpPr>
          <a:xfrm>
            <a:off x="12421465" y="4054051"/>
            <a:ext cx="288032" cy="276999"/>
            <a:chOff x="12492689" y="2721406"/>
            <a:chExt cx="288032" cy="276999"/>
          </a:xfrm>
        </p:grpSpPr>
        <p:sp>
          <p:nvSpPr>
            <p:cNvPr id="33" name="Rectangle 32"/>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p:txBody>
        </p:sp>
      </p:grpSp>
      <p:cxnSp>
        <p:nvCxnSpPr>
          <p:cNvPr id="35" name="Straight Connector 34"/>
          <p:cNvCxnSpPr/>
          <p:nvPr userDrawn="1"/>
        </p:nvCxnSpPr>
        <p:spPr>
          <a:xfrm>
            <a:off x="12385533" y="3971010"/>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7" name="TextBox 36"/>
          <p:cNvSpPr txBox="1"/>
          <p:nvPr userDrawn="1"/>
        </p:nvSpPr>
        <p:spPr>
          <a:xfrm>
            <a:off x="6528048" y="-531440"/>
            <a:ext cx="5663952" cy="369332"/>
          </a:xfrm>
          <a:prstGeom prst="rect">
            <a:avLst/>
          </a:prstGeom>
          <a:noFill/>
        </p:spPr>
        <p:txBody>
          <a:bodyPr wrap="square" rtlCol="0">
            <a:spAutoFit/>
          </a:bodyPr>
          <a:lstStyle/>
          <a:p>
            <a:pPr algn="r"/>
            <a:r>
              <a:rPr lang="nl-NL" b="1" dirty="0">
                <a:solidFill>
                  <a:schemeClr val="accent1"/>
                </a:solidFill>
                <a:latin typeface="Arial" panose="020B0604020202020204" pitchFamily="34" charset="0"/>
                <a:cs typeface="Arial" panose="020B0604020202020204" pitchFamily="34" charset="0"/>
              </a:rPr>
              <a:t>Titelpage</a:t>
            </a:r>
            <a:endParaRPr lang="en-US" b="1" dirty="0">
              <a:solidFill>
                <a:schemeClr val="accent1"/>
              </a:solidFill>
              <a:latin typeface="Arial" panose="020B0604020202020204" pitchFamily="34" charset="0"/>
              <a:cs typeface="Arial" panose="020B0604020202020204" pitchFamily="34" charset="0"/>
            </a:endParaRPr>
          </a:p>
        </p:txBody>
      </p:sp>
      <p:pic>
        <p:nvPicPr>
          <p:cNvPr id="36" name="Picture 3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6000" y="241200"/>
            <a:ext cx="3567811" cy="388800"/>
          </a:xfrm>
          <a:prstGeom prst="rect">
            <a:avLst/>
          </a:prstGeom>
        </p:spPr>
      </p:pic>
      <p:pic>
        <p:nvPicPr>
          <p:cNvPr id="1026"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864752" y="3176220"/>
            <a:ext cx="1364177" cy="684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userDrawn="1"/>
        </p:nvCxnSpPr>
        <p:spPr>
          <a:xfrm flipH="1" flipV="1">
            <a:off x="13681635" y="3384854"/>
            <a:ext cx="61736" cy="188161"/>
          </a:xfrm>
          <a:prstGeom prst="straightConnector1">
            <a:avLst/>
          </a:prstGeom>
          <a:ln w="1905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 name="TextBox 40"/>
          <p:cNvSpPr txBox="1"/>
          <p:nvPr userDrawn="1"/>
        </p:nvSpPr>
        <p:spPr>
          <a:xfrm>
            <a:off x="623392" y="449050"/>
            <a:ext cx="3586681" cy="353943"/>
          </a:xfrm>
          <a:prstGeom prst="rect">
            <a:avLst/>
          </a:prstGeom>
          <a:noFill/>
        </p:spPr>
        <p:txBody>
          <a:bodyPr wrap="square" rtlCol="0">
            <a:spAutoFit/>
          </a:bodyPr>
          <a:lstStyle/>
          <a:p>
            <a:r>
              <a:rPr lang="nl-NL" sz="1700" dirty="0"/>
              <a:t>Faculty of</a:t>
            </a:r>
            <a:r>
              <a:rPr lang="nl-NL" sz="1700" baseline="0" dirty="0"/>
              <a:t> Humanities</a:t>
            </a:r>
            <a:endParaRPr lang="en-US" sz="1700" dirty="0"/>
          </a:p>
        </p:txBody>
      </p:sp>
    </p:spTree>
    <p:extLst>
      <p:ext uri="{BB962C8B-B14F-4D97-AF65-F5344CB8AC3E}">
        <p14:creationId xmlns:p14="http://schemas.microsoft.com/office/powerpoint/2010/main" val="1585257966"/>
      </p:ext>
    </p:extLst>
  </p:cSld>
  <p:clrMapOvr>
    <a:masterClrMapping/>
  </p:clrMapOvr>
  <p:extLst>
    <p:ext uri="{DCECCB84-F9BA-43D5-87BE-67443E8EF086}">
      <p15:sldGuideLst xmlns:p15="http://schemas.microsoft.com/office/powerpoint/2012/main">
        <p15:guide id="8" pos="668">
          <p15:clr>
            <a:srgbClr val="FBAE40"/>
          </p15:clr>
        </p15:guide>
        <p15:guide id="9" pos="4567">
          <p15:clr>
            <a:srgbClr val="FBAE40"/>
          </p15:clr>
        </p15:guide>
        <p15:guide id="11" orient="horz" pos="3816" userDrawn="1">
          <p15:clr>
            <a:srgbClr val="FBAE40"/>
          </p15:clr>
        </p15:guide>
        <p15:guide id="12" orient="horz" pos="3528" userDrawn="1">
          <p15:clr>
            <a:srgbClr val="FBAE40"/>
          </p15:clr>
        </p15:guide>
        <p15:guide id="13" pos="501" userDrawn="1">
          <p15:clr>
            <a:srgbClr val="FBAE40"/>
          </p15:clr>
        </p15:guide>
        <p15:guide id="14" pos="3425" userDrawn="1">
          <p15:clr>
            <a:srgbClr val="FBAE40"/>
          </p15:clr>
        </p15:guide>
        <p15:guide id="15" orient="horz" pos="21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slide 3x">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0D21EEC-E4A5-40DE-861A-A5D2970A8439}"/>
              </a:ext>
            </a:extLst>
          </p:cNvPr>
          <p:cNvSpPr>
            <a:spLocks noGrp="1"/>
          </p:cNvSpPr>
          <p:nvPr>
            <p:ph type="title"/>
          </p:nvPr>
        </p:nvSpPr>
        <p:spPr>
          <a:xfrm>
            <a:off x="489315" y="678869"/>
            <a:ext cx="11159196" cy="805915"/>
          </a:xfrm>
        </p:spPr>
        <p:txBody>
          <a:bodyPr/>
          <a:lstStyle>
            <a:lvl1pPr>
              <a:defRPr>
                <a:solidFill>
                  <a:schemeClr val="accent1"/>
                </a:solidFill>
              </a:defRPr>
            </a:lvl1pPr>
          </a:lstStyle>
          <a:p>
            <a:r>
              <a:rPr lang="en-US"/>
              <a:t>Click to edit Master title style</a:t>
            </a:r>
            <a:endParaRPr lang="nl-NL" dirty="0"/>
          </a:p>
        </p:txBody>
      </p:sp>
      <p:sp useBgFill="1">
        <p:nvSpPr>
          <p:cNvPr id="8" name="Picture Placeholder 7">
            <a:extLst>
              <a:ext uri="{FF2B5EF4-FFF2-40B4-BE49-F238E27FC236}">
                <a16:creationId xmlns:a16="http://schemas.microsoft.com/office/drawing/2014/main" id="{ED60D2CD-D95E-4DE8-81CF-F42051EAC35B}"/>
              </a:ext>
            </a:extLst>
          </p:cNvPr>
          <p:cNvSpPr>
            <a:spLocks noGrp="1"/>
          </p:cNvSpPr>
          <p:nvPr>
            <p:ph type="pic" sz="quarter" idx="10" hasCustomPrompt="1"/>
          </p:nvPr>
        </p:nvSpPr>
        <p:spPr>
          <a:xfrm>
            <a:off x="584200" y="1552801"/>
            <a:ext cx="3495576" cy="4900535"/>
          </a:xfrm>
          <a:solidFill>
            <a:schemeClr val="accent1">
              <a:tint val="20000"/>
            </a:schemeClr>
          </a:solidFill>
        </p:spPr>
        <p:txBody>
          <a:bodyPr wrap="square" anchor="ctr"/>
          <a:lstStyle>
            <a:lvl1pPr algn="ctr">
              <a:defRPr>
                <a:solidFill>
                  <a:srgbClr val="000000"/>
                </a:solidFill>
                <a:effectLst>
                  <a:outerShdw blurRad="38100" dist="38100" dir="2700000" algn="tl">
                    <a:srgbClr val="000000">
                      <a:alpha val="43137"/>
                    </a:srgbClr>
                  </a:outerShdw>
                </a:effectLst>
              </a:defRPr>
            </a:lvl1pPr>
          </a:lstStyle>
          <a:p>
            <a:r>
              <a:rPr lang="nl-NL" dirty="0"/>
              <a:t>Click icon 
 to add picture</a:t>
            </a:r>
          </a:p>
        </p:txBody>
      </p:sp>
      <p:sp useBgFill="1">
        <p:nvSpPr>
          <p:cNvPr id="16" name="Picture Placeholder 7">
            <a:extLst>
              <a:ext uri="{FF2B5EF4-FFF2-40B4-BE49-F238E27FC236}">
                <a16:creationId xmlns:a16="http://schemas.microsoft.com/office/drawing/2014/main" id="{F3EBE767-6505-4CEF-AB07-52CB38903C16}"/>
              </a:ext>
            </a:extLst>
          </p:cNvPr>
          <p:cNvSpPr>
            <a:spLocks noGrp="1"/>
          </p:cNvSpPr>
          <p:nvPr>
            <p:ph type="pic" sz="quarter" idx="11" hasCustomPrompt="1"/>
          </p:nvPr>
        </p:nvSpPr>
        <p:spPr>
          <a:xfrm>
            <a:off x="8112224" y="1552801"/>
            <a:ext cx="3495576" cy="4900535"/>
          </a:xfrm>
          <a:solidFill>
            <a:schemeClr val="accent1">
              <a:tint val="20000"/>
            </a:schemeClr>
          </a:solidFill>
        </p:spPr>
        <p:txBody>
          <a:bodyPr wrap="square" anchor="ctr"/>
          <a:lstStyle>
            <a:lvl1pPr algn="ctr">
              <a:defRPr>
                <a:solidFill>
                  <a:srgbClr val="000000"/>
                </a:solidFill>
                <a:effectLst>
                  <a:outerShdw blurRad="38100" dist="38100" dir="2700000" algn="tl">
                    <a:srgbClr val="000000">
                      <a:alpha val="43137"/>
                    </a:srgbClr>
                  </a:outerShdw>
                </a:effectLst>
              </a:defRPr>
            </a:lvl1pPr>
          </a:lstStyle>
          <a:p>
            <a:r>
              <a:rPr lang="nl-NL" dirty="0"/>
              <a:t>Click icon 
 to add picture</a:t>
            </a:r>
          </a:p>
        </p:txBody>
      </p:sp>
      <p:sp useBgFill="1">
        <p:nvSpPr>
          <p:cNvPr id="17" name="Picture Placeholder 7">
            <a:extLst>
              <a:ext uri="{FF2B5EF4-FFF2-40B4-BE49-F238E27FC236}">
                <a16:creationId xmlns:a16="http://schemas.microsoft.com/office/drawing/2014/main" id="{D0EE3735-77D9-4126-9A30-0D4B6017D65C}"/>
              </a:ext>
            </a:extLst>
          </p:cNvPr>
          <p:cNvSpPr>
            <a:spLocks noGrp="1"/>
          </p:cNvSpPr>
          <p:nvPr>
            <p:ph type="pic" sz="quarter" idx="12" hasCustomPrompt="1"/>
          </p:nvPr>
        </p:nvSpPr>
        <p:spPr>
          <a:xfrm>
            <a:off x="4348212" y="1552801"/>
            <a:ext cx="3495576" cy="4900535"/>
          </a:xfrm>
          <a:solidFill>
            <a:schemeClr val="accent1">
              <a:tint val="20000"/>
            </a:schemeClr>
          </a:solidFill>
        </p:spPr>
        <p:txBody>
          <a:bodyPr wrap="square" anchor="ctr"/>
          <a:lstStyle>
            <a:lvl1pPr algn="ctr">
              <a:defRPr>
                <a:solidFill>
                  <a:srgbClr val="000000"/>
                </a:solidFill>
                <a:effectLst>
                  <a:outerShdw blurRad="38100" dist="38100" dir="2700000" algn="tl">
                    <a:srgbClr val="000000">
                      <a:alpha val="43137"/>
                    </a:srgbClr>
                  </a:outerShdw>
                </a:effectLst>
              </a:defRPr>
            </a:lvl1pPr>
          </a:lstStyle>
          <a:p>
            <a:r>
              <a:rPr lang="nl-NL" dirty="0"/>
              <a:t>Click icon 
 to add picture</a:t>
            </a:r>
          </a:p>
        </p:txBody>
      </p:sp>
      <p:sp>
        <p:nvSpPr>
          <p:cNvPr id="28" name="TextBox 27"/>
          <p:cNvSpPr txBox="1"/>
          <p:nvPr userDrawn="1"/>
        </p:nvSpPr>
        <p:spPr>
          <a:xfrm>
            <a:off x="6528048" y="-531440"/>
            <a:ext cx="5663952" cy="369332"/>
          </a:xfrm>
          <a:prstGeom prst="rect">
            <a:avLst/>
          </a:prstGeom>
          <a:noFill/>
        </p:spPr>
        <p:txBody>
          <a:bodyPr wrap="square" rtlCol="0">
            <a:spAutoFit/>
          </a:bodyPr>
          <a:lstStyle/>
          <a:p>
            <a:pPr algn="r"/>
            <a:r>
              <a:rPr lang="nl-NL" b="1" dirty="0">
                <a:solidFill>
                  <a:schemeClr val="accent1"/>
                </a:solidFill>
                <a:latin typeface="Arial" panose="020B0604020202020204" pitchFamily="34" charset="0"/>
                <a:cs typeface="Arial" panose="020B0604020202020204" pitchFamily="34" charset="0"/>
              </a:rPr>
              <a:t>3x Image page</a:t>
            </a:r>
            <a:endParaRPr lang="en-US" b="1" dirty="0">
              <a:solidFill>
                <a:schemeClr val="accent1"/>
              </a:solidFill>
              <a:latin typeface="Arial" panose="020B0604020202020204" pitchFamily="34" charset="0"/>
              <a:cs typeface="Arial" panose="020B0604020202020204" pitchFamily="34" charset="0"/>
            </a:endParaRPr>
          </a:p>
        </p:txBody>
      </p:sp>
      <p:sp>
        <p:nvSpPr>
          <p:cNvPr id="29" name="TextBox 28"/>
          <p:cNvSpPr txBox="1"/>
          <p:nvPr userDrawn="1"/>
        </p:nvSpPr>
        <p:spPr>
          <a:xfrm>
            <a:off x="12288688"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Insert</a:t>
            </a:r>
            <a:r>
              <a:rPr lang="nl-NL" sz="1400" b="1" baseline="0" dirty="0">
                <a:solidFill>
                  <a:schemeClr val="accent1"/>
                </a:solidFill>
                <a:latin typeface="Arial" panose="020B0604020202020204" pitchFamily="34" charset="0"/>
                <a:cs typeface="Arial" panose="020B0604020202020204" pitchFamily="34" charset="0"/>
              </a:rPr>
              <a:t> picture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30" name="Straight Connector 29"/>
          <p:cNvCxnSpPr/>
          <p:nvPr userDrawn="1"/>
        </p:nvCxnSpPr>
        <p:spPr>
          <a:xfrm>
            <a:off x="12360696"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1" name="TextBox 30"/>
          <p:cNvSpPr txBox="1"/>
          <p:nvPr userDrawn="1"/>
        </p:nvSpPr>
        <p:spPr>
          <a:xfrm>
            <a:off x="12792744" y="476672"/>
            <a:ext cx="1728192" cy="646331"/>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Change the image by deleting the existing image. Click on the icon that appears to insert an image.</a:t>
            </a:r>
          </a:p>
        </p:txBody>
      </p:sp>
      <p:pic>
        <p:nvPicPr>
          <p:cNvPr id="32" name="Picture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64752" y="1196752"/>
            <a:ext cx="381000" cy="381000"/>
          </a:xfrm>
          <a:prstGeom prst="rect">
            <a:avLst/>
          </a:prstGeom>
        </p:spPr>
      </p:pic>
      <p:sp>
        <p:nvSpPr>
          <p:cNvPr id="33" name="TextBox 32"/>
          <p:cNvSpPr txBox="1"/>
          <p:nvPr userDrawn="1"/>
        </p:nvSpPr>
        <p:spPr>
          <a:xfrm>
            <a:off x="12804044" y="1814387"/>
            <a:ext cx="1782108" cy="507831"/>
          </a:xfrm>
          <a:prstGeom prst="rect">
            <a:avLst/>
          </a:prstGeom>
          <a:noFill/>
        </p:spPr>
        <p:txBody>
          <a:bodyPr wrap="square" rtlCol="0">
            <a:spAutoFit/>
          </a:bodyPr>
          <a:lstStyle/>
          <a:p>
            <a:r>
              <a:rPr lang="nl-NL" sz="900" dirty="0">
                <a:latin typeface="Arial" panose="020B0604020202020204" pitchFamily="34" charset="0"/>
                <a:cs typeface="Arial" panose="020B0604020202020204" pitchFamily="34" charset="0"/>
              </a:rPr>
              <a:t>Select a picture </a:t>
            </a:r>
            <a:r>
              <a:rPr lang="nl-NL" sz="900" dirty="0" err="1">
                <a:latin typeface="Arial" panose="020B0604020202020204" pitchFamily="34" charset="0"/>
                <a:cs typeface="Arial" panose="020B0604020202020204" pitchFamily="34" charset="0"/>
              </a:rPr>
              <a:t>you</a:t>
            </a:r>
            <a:r>
              <a:rPr lang="nl-NL" sz="900" dirty="0">
                <a:latin typeface="Arial" panose="020B0604020202020204" pitchFamily="34" charset="0"/>
                <a:cs typeface="Arial" panose="020B0604020202020204" pitchFamily="34" charset="0"/>
              </a:rPr>
              <a:t> </a:t>
            </a:r>
            <a:r>
              <a:rPr lang="nl-NL" sz="900" dirty="0" err="1">
                <a:latin typeface="Arial" panose="020B0604020202020204" pitchFamily="34" charset="0"/>
                <a:cs typeface="Arial" panose="020B0604020202020204" pitchFamily="34" charset="0"/>
              </a:rPr>
              <a:t>would</a:t>
            </a:r>
            <a:r>
              <a:rPr lang="nl-NL" sz="900" baseline="0" dirty="0">
                <a:latin typeface="Arial" panose="020B0604020202020204" pitchFamily="34" charset="0"/>
                <a:cs typeface="Arial" panose="020B0604020202020204" pitchFamily="34" charset="0"/>
              </a:rPr>
              <a:t> like </a:t>
            </a:r>
            <a:r>
              <a:rPr lang="nl-NL" sz="900" baseline="0" dirty="0" err="1">
                <a:latin typeface="Arial" panose="020B0604020202020204" pitchFamily="34" charset="0"/>
                <a:cs typeface="Arial" panose="020B0604020202020204" pitchFamily="34" charset="0"/>
              </a:rPr>
              <a:t>to</a:t>
            </a:r>
            <a:r>
              <a:rPr lang="nl-NL" sz="900" baseline="0" dirty="0">
                <a:latin typeface="Arial" panose="020B0604020202020204" pitchFamily="34" charset="0"/>
                <a:cs typeface="Arial" panose="020B0604020202020204" pitchFamily="34" charset="0"/>
              </a:rPr>
              <a:t> </a:t>
            </a:r>
            <a:r>
              <a:rPr lang="nl-NL" sz="900" baseline="0" dirty="0" err="1">
                <a:latin typeface="Arial" panose="020B0604020202020204" pitchFamily="34" charset="0"/>
                <a:cs typeface="Arial" panose="020B0604020202020204" pitchFamily="34" charset="0"/>
              </a:rPr>
              <a:t>insert</a:t>
            </a:r>
            <a:r>
              <a:rPr lang="nl-NL" sz="900" baseline="0" dirty="0">
                <a:latin typeface="Arial" panose="020B0604020202020204" pitchFamily="34" charset="0"/>
                <a:cs typeface="Arial" panose="020B0604020202020204" pitchFamily="34" charset="0"/>
              </a:rPr>
              <a:t> </a:t>
            </a:r>
            <a:r>
              <a:rPr lang="nl-NL" sz="900" baseline="0" dirty="0" err="1">
                <a:latin typeface="Arial" panose="020B0604020202020204" pitchFamily="34" charset="0"/>
                <a:cs typeface="Arial" panose="020B0604020202020204" pitchFamily="34" charset="0"/>
              </a:rPr>
              <a:t>and</a:t>
            </a:r>
            <a:r>
              <a:rPr lang="nl-NL" sz="900" baseline="0" dirty="0">
                <a:latin typeface="Arial" panose="020B0604020202020204" pitchFamily="34" charset="0"/>
                <a:cs typeface="Arial" panose="020B0604020202020204" pitchFamily="34" charset="0"/>
              </a:rPr>
              <a:t> </a:t>
            </a:r>
            <a:r>
              <a:rPr lang="nl-NL" sz="900" baseline="0" dirty="0" err="1">
                <a:latin typeface="Arial" panose="020B0604020202020204" pitchFamily="34" charset="0"/>
                <a:cs typeface="Arial" panose="020B0604020202020204" pitchFamily="34" charset="0"/>
              </a:rPr>
              <a:t>then</a:t>
            </a:r>
            <a:r>
              <a:rPr lang="nl-NL" sz="900" baseline="0" dirty="0">
                <a:latin typeface="Arial" panose="020B0604020202020204" pitchFamily="34" charset="0"/>
                <a:cs typeface="Arial" panose="020B0604020202020204" pitchFamily="34" charset="0"/>
              </a:rPr>
              <a:t> click on </a:t>
            </a:r>
            <a:r>
              <a:rPr lang="nl-NL" sz="900" b="1" dirty="0">
                <a:latin typeface="Arial" panose="020B0604020202020204" pitchFamily="34" charset="0"/>
                <a:cs typeface="Arial" panose="020B0604020202020204" pitchFamily="34" charset="0"/>
              </a:rPr>
              <a:t>‘Insert’</a:t>
            </a:r>
            <a:endParaRPr lang="en-US" sz="900" b="1" dirty="0">
              <a:latin typeface="Arial" panose="020B0604020202020204" pitchFamily="34" charset="0"/>
              <a:cs typeface="Arial" panose="020B0604020202020204" pitchFamily="34" charset="0"/>
            </a:endParaRPr>
          </a:p>
        </p:txBody>
      </p:sp>
      <p:grpSp>
        <p:nvGrpSpPr>
          <p:cNvPr id="34" name="Group 33"/>
          <p:cNvGrpSpPr/>
          <p:nvPr userDrawn="1"/>
        </p:nvGrpSpPr>
        <p:grpSpPr>
          <a:xfrm>
            <a:off x="12409228" y="1873910"/>
            <a:ext cx="288032" cy="276999"/>
            <a:chOff x="12494133" y="2712391"/>
            <a:chExt cx="288032" cy="276999"/>
          </a:xfrm>
        </p:grpSpPr>
        <p:sp>
          <p:nvSpPr>
            <p:cNvPr id="35" name="Rectangle 34"/>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12494133" y="2712391"/>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sp>
        <p:nvSpPr>
          <p:cNvPr id="37" name="Rectangle 36"/>
          <p:cNvSpPr/>
          <p:nvPr userDrawn="1"/>
        </p:nvSpPr>
        <p:spPr>
          <a:xfrm>
            <a:off x="12415930" y="558809"/>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userDrawn="1"/>
        </p:nvSpPr>
        <p:spPr>
          <a:xfrm>
            <a:off x="12406311" y="548680"/>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sp>
        <p:nvSpPr>
          <p:cNvPr id="39" name="TextBox 38"/>
          <p:cNvSpPr txBox="1"/>
          <p:nvPr userDrawn="1"/>
        </p:nvSpPr>
        <p:spPr>
          <a:xfrm>
            <a:off x="12791363" y="2502060"/>
            <a:ext cx="1728192" cy="116955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If you want to scale or drag the image, go to </a:t>
            </a:r>
            <a:r>
              <a:rPr lang="en-US" sz="1000" b="1" dirty="0">
                <a:latin typeface="Arial" panose="020B0604020202020204" pitchFamily="34" charset="0"/>
                <a:cs typeface="Arial" panose="020B0604020202020204" pitchFamily="34" charset="0"/>
              </a:rPr>
              <a:t>‘Drawing Tools' </a:t>
            </a:r>
            <a:r>
              <a:rPr lang="en-US" sz="1000" dirty="0">
                <a:latin typeface="Arial" panose="020B0604020202020204" pitchFamily="34" charset="0"/>
                <a:cs typeface="Arial" panose="020B0604020202020204" pitchFamily="34" charset="0"/>
              </a:rPr>
              <a:t>and click </a:t>
            </a:r>
            <a:r>
              <a:rPr lang="en-US" sz="1000" b="1" dirty="0">
                <a:latin typeface="Arial" panose="020B0604020202020204" pitchFamily="34" charset="0"/>
                <a:cs typeface="Arial" panose="020B0604020202020204" pitchFamily="34" charset="0"/>
              </a:rPr>
              <a:t>'Crop'. </a:t>
            </a:r>
            <a:r>
              <a:rPr lang="en-US" sz="1000" dirty="0">
                <a:latin typeface="Arial" panose="020B0604020202020204" pitchFamily="34" charset="0"/>
                <a:cs typeface="Arial" panose="020B0604020202020204" pitchFamily="34" charset="0"/>
              </a:rPr>
              <a:t>With the white rounds you can scale the image, with the black brackets you can scale the image frame.</a:t>
            </a:r>
          </a:p>
        </p:txBody>
      </p:sp>
      <p:pic>
        <p:nvPicPr>
          <p:cNvPr id="40"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908314" y="3708279"/>
            <a:ext cx="271463"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1" name="Straight Connector 40"/>
          <p:cNvCxnSpPr/>
          <p:nvPr userDrawn="1"/>
        </p:nvCxnSpPr>
        <p:spPr>
          <a:xfrm>
            <a:off x="12388482" y="4327150"/>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a:xfrm>
            <a:off x="12370968" y="170080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3" name="Group 42"/>
          <p:cNvGrpSpPr/>
          <p:nvPr userDrawn="1"/>
        </p:nvGrpSpPr>
        <p:grpSpPr>
          <a:xfrm>
            <a:off x="12421465" y="2503929"/>
            <a:ext cx="288032" cy="276999"/>
            <a:chOff x="12492689" y="2721406"/>
            <a:chExt cx="288032" cy="276999"/>
          </a:xfrm>
        </p:grpSpPr>
        <p:sp>
          <p:nvSpPr>
            <p:cNvPr id="44" name="Rectangle 43"/>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cxnSp>
        <p:nvCxnSpPr>
          <p:cNvPr id="46" name="Straight Connector 45"/>
          <p:cNvCxnSpPr/>
          <p:nvPr userDrawn="1"/>
        </p:nvCxnSpPr>
        <p:spPr>
          <a:xfrm>
            <a:off x="12385533" y="242088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4444850"/>
      </p:ext>
    </p:extLst>
  </p:cSld>
  <p:clrMapOvr>
    <a:masterClrMapping/>
  </p:clrMapOvr>
  <p:extLst>
    <p:ext uri="{DCECCB84-F9BA-43D5-87BE-67443E8EF086}">
      <p15:sldGuideLst xmlns:p15="http://schemas.microsoft.com/office/powerpoint/2012/main">
        <p15:guide id="1" pos="3976">
          <p15:clr>
            <a:srgbClr val="FBAE40"/>
          </p15:clr>
        </p15:guide>
        <p15:guide id="4" pos="363">
          <p15:clr>
            <a:srgbClr val="FBAE40"/>
          </p15:clr>
        </p15:guide>
        <p15:guide id="7" pos="5301">
          <p15:clr>
            <a:srgbClr val="FBAE40"/>
          </p15:clr>
        </p15:guide>
        <p15:guide id="8" pos="484">
          <p15:clr>
            <a:srgbClr val="FBAE40"/>
          </p15:clr>
        </p15:guide>
        <p15:guide id="9" orient="horz" pos="981">
          <p15:clr>
            <a:srgbClr val="FBAE40"/>
          </p15:clr>
        </p15:guide>
        <p15:guide id="10" orient="horz" pos="252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Fotoslide 2x">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0D21EEC-E4A5-40DE-861A-A5D2970A8439}"/>
              </a:ext>
            </a:extLst>
          </p:cNvPr>
          <p:cNvSpPr>
            <a:spLocks noGrp="1"/>
          </p:cNvSpPr>
          <p:nvPr>
            <p:ph type="title"/>
          </p:nvPr>
        </p:nvSpPr>
        <p:spPr>
          <a:xfrm>
            <a:off x="489315" y="678869"/>
            <a:ext cx="11159196" cy="805915"/>
          </a:xfrm>
        </p:spPr>
        <p:txBody>
          <a:bodyPr/>
          <a:lstStyle>
            <a:lvl1pPr>
              <a:defRPr>
                <a:solidFill>
                  <a:schemeClr val="accent1"/>
                </a:solidFill>
              </a:defRPr>
            </a:lvl1pPr>
          </a:lstStyle>
          <a:p>
            <a:r>
              <a:rPr lang="en-US"/>
              <a:t>Click to edit Master title style</a:t>
            </a:r>
            <a:endParaRPr lang="nl-NL" dirty="0"/>
          </a:p>
        </p:txBody>
      </p:sp>
      <p:sp useBgFill="1">
        <p:nvSpPr>
          <p:cNvPr id="8" name="Picture Placeholder 7">
            <a:extLst>
              <a:ext uri="{FF2B5EF4-FFF2-40B4-BE49-F238E27FC236}">
                <a16:creationId xmlns:a16="http://schemas.microsoft.com/office/drawing/2014/main" id="{ED60D2CD-D95E-4DE8-81CF-F42051EAC35B}"/>
              </a:ext>
            </a:extLst>
          </p:cNvPr>
          <p:cNvSpPr>
            <a:spLocks noGrp="1"/>
          </p:cNvSpPr>
          <p:nvPr>
            <p:ph type="pic" sz="quarter" idx="10" hasCustomPrompt="1"/>
          </p:nvPr>
        </p:nvSpPr>
        <p:spPr>
          <a:xfrm>
            <a:off x="479376" y="1530479"/>
            <a:ext cx="5151760" cy="4900535"/>
          </a:xfrm>
          <a:solidFill>
            <a:schemeClr val="accent1">
              <a:tint val="20000"/>
            </a:schemeClr>
          </a:solidFill>
        </p:spPr>
        <p:txBody>
          <a:bodyPr wrap="square" anchor="ctr"/>
          <a:lstStyle>
            <a:lvl1pPr algn="ctr">
              <a:defRPr>
                <a:solidFill>
                  <a:srgbClr val="000000"/>
                </a:solidFill>
                <a:effectLst>
                  <a:outerShdw blurRad="38100" dist="38100" dir="2700000" algn="tl">
                    <a:srgbClr val="000000">
                      <a:alpha val="43137"/>
                    </a:srgbClr>
                  </a:outerShdw>
                </a:effectLst>
              </a:defRPr>
            </a:lvl1pPr>
          </a:lstStyle>
          <a:p>
            <a:r>
              <a:rPr lang="nl-NL" dirty="0"/>
              <a:t>Click icon 
 to add picture</a:t>
            </a:r>
          </a:p>
        </p:txBody>
      </p:sp>
      <p:sp useBgFill="1">
        <p:nvSpPr>
          <p:cNvPr id="7" name="Picture Placeholder 7">
            <a:extLst>
              <a:ext uri="{FF2B5EF4-FFF2-40B4-BE49-F238E27FC236}">
                <a16:creationId xmlns:a16="http://schemas.microsoft.com/office/drawing/2014/main" id="{4685375D-185B-47C2-B347-B84257FEFAAF}"/>
              </a:ext>
            </a:extLst>
          </p:cNvPr>
          <p:cNvSpPr>
            <a:spLocks noGrp="1"/>
          </p:cNvSpPr>
          <p:nvPr>
            <p:ph type="pic" sz="quarter" idx="11" hasCustomPrompt="1"/>
          </p:nvPr>
        </p:nvSpPr>
        <p:spPr>
          <a:xfrm>
            <a:off x="6528048" y="1520576"/>
            <a:ext cx="5151760" cy="4900535"/>
          </a:xfrm>
          <a:solidFill>
            <a:schemeClr val="accent1">
              <a:tint val="20000"/>
            </a:schemeClr>
          </a:solidFill>
        </p:spPr>
        <p:txBody>
          <a:bodyPr wrap="square" anchor="ctr"/>
          <a:lstStyle>
            <a:lvl1pPr algn="ctr">
              <a:defRPr>
                <a:solidFill>
                  <a:srgbClr val="000000"/>
                </a:solidFill>
                <a:effectLst>
                  <a:outerShdw blurRad="38100" dist="38100" dir="2700000" algn="tl">
                    <a:srgbClr val="000000">
                      <a:alpha val="43137"/>
                    </a:srgbClr>
                  </a:outerShdw>
                </a:effectLst>
              </a:defRPr>
            </a:lvl1pPr>
          </a:lstStyle>
          <a:p>
            <a:r>
              <a:rPr lang="nl-NL" dirty="0"/>
              <a:t>Click icon 
 to add picture</a:t>
            </a:r>
          </a:p>
        </p:txBody>
      </p:sp>
      <p:sp>
        <p:nvSpPr>
          <p:cNvPr id="26" name="TextBox 25"/>
          <p:cNvSpPr txBox="1"/>
          <p:nvPr userDrawn="1"/>
        </p:nvSpPr>
        <p:spPr>
          <a:xfrm>
            <a:off x="6528048" y="-531440"/>
            <a:ext cx="5663952" cy="369332"/>
          </a:xfrm>
          <a:prstGeom prst="rect">
            <a:avLst/>
          </a:prstGeom>
          <a:noFill/>
        </p:spPr>
        <p:txBody>
          <a:bodyPr wrap="square" rtlCol="0">
            <a:spAutoFit/>
          </a:bodyPr>
          <a:lstStyle/>
          <a:p>
            <a:pPr algn="r"/>
            <a:r>
              <a:rPr lang="nl-NL" b="1" dirty="0">
                <a:solidFill>
                  <a:schemeClr val="accent1"/>
                </a:solidFill>
                <a:latin typeface="Arial" panose="020B0604020202020204" pitchFamily="34" charset="0"/>
                <a:cs typeface="Arial" panose="020B0604020202020204" pitchFamily="34" charset="0"/>
              </a:rPr>
              <a:t>2x Image page</a:t>
            </a:r>
            <a:endParaRPr lang="en-US" b="1" dirty="0">
              <a:solidFill>
                <a:schemeClr val="accent1"/>
              </a:solidFill>
              <a:latin typeface="Arial" panose="020B0604020202020204" pitchFamily="34" charset="0"/>
              <a:cs typeface="Arial" panose="020B0604020202020204" pitchFamily="34" charset="0"/>
            </a:endParaRPr>
          </a:p>
        </p:txBody>
      </p:sp>
      <p:sp>
        <p:nvSpPr>
          <p:cNvPr id="27" name="TextBox 26"/>
          <p:cNvSpPr txBox="1"/>
          <p:nvPr userDrawn="1"/>
        </p:nvSpPr>
        <p:spPr>
          <a:xfrm>
            <a:off x="12288688"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Insert</a:t>
            </a:r>
            <a:r>
              <a:rPr lang="nl-NL" sz="1400" b="1" baseline="0" dirty="0">
                <a:solidFill>
                  <a:schemeClr val="accent1"/>
                </a:solidFill>
                <a:latin typeface="Arial" panose="020B0604020202020204" pitchFamily="34" charset="0"/>
                <a:cs typeface="Arial" panose="020B0604020202020204" pitchFamily="34" charset="0"/>
              </a:rPr>
              <a:t> picture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28" name="Straight Connector 27"/>
          <p:cNvCxnSpPr/>
          <p:nvPr userDrawn="1"/>
        </p:nvCxnSpPr>
        <p:spPr>
          <a:xfrm>
            <a:off x="12360696"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9" name="TextBox 28"/>
          <p:cNvSpPr txBox="1"/>
          <p:nvPr userDrawn="1"/>
        </p:nvSpPr>
        <p:spPr>
          <a:xfrm>
            <a:off x="12792744" y="476672"/>
            <a:ext cx="1728192" cy="646331"/>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Change the image by deleting the existing image. Click on the icon that appears to insert an image.</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64752" y="1196752"/>
            <a:ext cx="381000" cy="381000"/>
          </a:xfrm>
          <a:prstGeom prst="rect">
            <a:avLst/>
          </a:prstGeom>
        </p:spPr>
      </p:pic>
      <p:sp>
        <p:nvSpPr>
          <p:cNvPr id="31" name="TextBox 30"/>
          <p:cNvSpPr txBox="1"/>
          <p:nvPr userDrawn="1"/>
        </p:nvSpPr>
        <p:spPr>
          <a:xfrm>
            <a:off x="12804044" y="1814387"/>
            <a:ext cx="1782108" cy="507831"/>
          </a:xfrm>
          <a:prstGeom prst="rect">
            <a:avLst/>
          </a:prstGeom>
          <a:noFill/>
        </p:spPr>
        <p:txBody>
          <a:bodyPr wrap="square" rtlCol="0">
            <a:spAutoFit/>
          </a:bodyPr>
          <a:lstStyle/>
          <a:p>
            <a:r>
              <a:rPr lang="nl-NL" sz="900" dirty="0">
                <a:latin typeface="Arial" panose="020B0604020202020204" pitchFamily="34" charset="0"/>
                <a:cs typeface="Arial" panose="020B0604020202020204" pitchFamily="34" charset="0"/>
              </a:rPr>
              <a:t>Select a picture </a:t>
            </a:r>
            <a:r>
              <a:rPr lang="nl-NL" sz="900" dirty="0" err="1">
                <a:latin typeface="Arial" panose="020B0604020202020204" pitchFamily="34" charset="0"/>
                <a:cs typeface="Arial" panose="020B0604020202020204" pitchFamily="34" charset="0"/>
              </a:rPr>
              <a:t>you</a:t>
            </a:r>
            <a:r>
              <a:rPr lang="nl-NL" sz="900" dirty="0">
                <a:latin typeface="Arial" panose="020B0604020202020204" pitchFamily="34" charset="0"/>
                <a:cs typeface="Arial" panose="020B0604020202020204" pitchFamily="34" charset="0"/>
              </a:rPr>
              <a:t> </a:t>
            </a:r>
            <a:r>
              <a:rPr lang="nl-NL" sz="900" dirty="0" err="1">
                <a:latin typeface="Arial" panose="020B0604020202020204" pitchFamily="34" charset="0"/>
                <a:cs typeface="Arial" panose="020B0604020202020204" pitchFamily="34" charset="0"/>
              </a:rPr>
              <a:t>would</a:t>
            </a:r>
            <a:r>
              <a:rPr lang="nl-NL" sz="900" baseline="0" dirty="0">
                <a:latin typeface="Arial" panose="020B0604020202020204" pitchFamily="34" charset="0"/>
                <a:cs typeface="Arial" panose="020B0604020202020204" pitchFamily="34" charset="0"/>
              </a:rPr>
              <a:t> like </a:t>
            </a:r>
            <a:r>
              <a:rPr lang="nl-NL" sz="900" baseline="0" dirty="0" err="1">
                <a:latin typeface="Arial" panose="020B0604020202020204" pitchFamily="34" charset="0"/>
                <a:cs typeface="Arial" panose="020B0604020202020204" pitchFamily="34" charset="0"/>
              </a:rPr>
              <a:t>to</a:t>
            </a:r>
            <a:r>
              <a:rPr lang="nl-NL" sz="900" baseline="0" dirty="0">
                <a:latin typeface="Arial" panose="020B0604020202020204" pitchFamily="34" charset="0"/>
                <a:cs typeface="Arial" panose="020B0604020202020204" pitchFamily="34" charset="0"/>
              </a:rPr>
              <a:t> </a:t>
            </a:r>
            <a:r>
              <a:rPr lang="nl-NL" sz="900" baseline="0" dirty="0" err="1">
                <a:latin typeface="Arial" panose="020B0604020202020204" pitchFamily="34" charset="0"/>
                <a:cs typeface="Arial" panose="020B0604020202020204" pitchFamily="34" charset="0"/>
              </a:rPr>
              <a:t>insert</a:t>
            </a:r>
            <a:r>
              <a:rPr lang="nl-NL" sz="900" baseline="0" dirty="0">
                <a:latin typeface="Arial" panose="020B0604020202020204" pitchFamily="34" charset="0"/>
                <a:cs typeface="Arial" panose="020B0604020202020204" pitchFamily="34" charset="0"/>
              </a:rPr>
              <a:t> </a:t>
            </a:r>
            <a:r>
              <a:rPr lang="nl-NL" sz="900" baseline="0" dirty="0" err="1">
                <a:latin typeface="Arial" panose="020B0604020202020204" pitchFamily="34" charset="0"/>
                <a:cs typeface="Arial" panose="020B0604020202020204" pitchFamily="34" charset="0"/>
              </a:rPr>
              <a:t>and</a:t>
            </a:r>
            <a:r>
              <a:rPr lang="nl-NL" sz="900" baseline="0" dirty="0">
                <a:latin typeface="Arial" panose="020B0604020202020204" pitchFamily="34" charset="0"/>
                <a:cs typeface="Arial" panose="020B0604020202020204" pitchFamily="34" charset="0"/>
              </a:rPr>
              <a:t> </a:t>
            </a:r>
            <a:r>
              <a:rPr lang="nl-NL" sz="900" baseline="0" dirty="0" err="1">
                <a:latin typeface="Arial" panose="020B0604020202020204" pitchFamily="34" charset="0"/>
                <a:cs typeface="Arial" panose="020B0604020202020204" pitchFamily="34" charset="0"/>
              </a:rPr>
              <a:t>then</a:t>
            </a:r>
            <a:r>
              <a:rPr lang="nl-NL" sz="900" baseline="0" dirty="0">
                <a:latin typeface="Arial" panose="020B0604020202020204" pitchFamily="34" charset="0"/>
                <a:cs typeface="Arial" panose="020B0604020202020204" pitchFamily="34" charset="0"/>
              </a:rPr>
              <a:t> click on </a:t>
            </a:r>
            <a:r>
              <a:rPr lang="nl-NL" sz="900" b="1" dirty="0">
                <a:latin typeface="Arial" panose="020B0604020202020204" pitchFamily="34" charset="0"/>
                <a:cs typeface="Arial" panose="020B0604020202020204" pitchFamily="34" charset="0"/>
              </a:rPr>
              <a:t>‘Insert’</a:t>
            </a:r>
            <a:endParaRPr lang="en-US" sz="900" b="1" dirty="0">
              <a:latin typeface="Arial" panose="020B0604020202020204" pitchFamily="34" charset="0"/>
              <a:cs typeface="Arial" panose="020B0604020202020204" pitchFamily="34" charset="0"/>
            </a:endParaRPr>
          </a:p>
        </p:txBody>
      </p:sp>
      <p:grpSp>
        <p:nvGrpSpPr>
          <p:cNvPr id="32" name="Group 31"/>
          <p:cNvGrpSpPr/>
          <p:nvPr userDrawn="1"/>
        </p:nvGrpSpPr>
        <p:grpSpPr>
          <a:xfrm>
            <a:off x="12409228" y="1873910"/>
            <a:ext cx="288032" cy="276999"/>
            <a:chOff x="12494133" y="2712391"/>
            <a:chExt cx="288032" cy="276999"/>
          </a:xfrm>
        </p:grpSpPr>
        <p:sp>
          <p:nvSpPr>
            <p:cNvPr id="33" name="Rectangle 32"/>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12494133" y="2712391"/>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sp>
        <p:nvSpPr>
          <p:cNvPr id="35" name="Rectangle 34"/>
          <p:cNvSpPr/>
          <p:nvPr userDrawn="1"/>
        </p:nvSpPr>
        <p:spPr>
          <a:xfrm>
            <a:off x="12415930" y="558809"/>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userDrawn="1"/>
        </p:nvSpPr>
        <p:spPr>
          <a:xfrm>
            <a:off x="12406311" y="548680"/>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sp>
        <p:nvSpPr>
          <p:cNvPr id="37" name="TextBox 36"/>
          <p:cNvSpPr txBox="1"/>
          <p:nvPr userDrawn="1"/>
        </p:nvSpPr>
        <p:spPr>
          <a:xfrm>
            <a:off x="12791363" y="2502060"/>
            <a:ext cx="1728192" cy="116955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If you want to scale or drag the image, go to </a:t>
            </a:r>
            <a:r>
              <a:rPr lang="en-US" sz="1000" b="1" dirty="0">
                <a:latin typeface="Arial" panose="020B0604020202020204" pitchFamily="34" charset="0"/>
                <a:cs typeface="Arial" panose="020B0604020202020204" pitchFamily="34" charset="0"/>
              </a:rPr>
              <a:t>‘Drawing Tools' </a:t>
            </a:r>
            <a:r>
              <a:rPr lang="en-US" sz="1000" dirty="0">
                <a:latin typeface="Arial" panose="020B0604020202020204" pitchFamily="34" charset="0"/>
                <a:cs typeface="Arial" panose="020B0604020202020204" pitchFamily="34" charset="0"/>
              </a:rPr>
              <a:t>and click </a:t>
            </a:r>
            <a:r>
              <a:rPr lang="en-US" sz="1000" b="1" dirty="0">
                <a:latin typeface="Arial" panose="020B0604020202020204" pitchFamily="34" charset="0"/>
                <a:cs typeface="Arial" panose="020B0604020202020204" pitchFamily="34" charset="0"/>
              </a:rPr>
              <a:t>'Crop'. </a:t>
            </a:r>
            <a:r>
              <a:rPr lang="en-US" sz="1000" dirty="0">
                <a:latin typeface="Arial" panose="020B0604020202020204" pitchFamily="34" charset="0"/>
                <a:cs typeface="Arial" panose="020B0604020202020204" pitchFamily="34" charset="0"/>
              </a:rPr>
              <a:t>With the white rounds you can scale the image, with the black brackets you can scale the image frame.</a:t>
            </a:r>
          </a:p>
        </p:txBody>
      </p:sp>
      <p:pic>
        <p:nvPicPr>
          <p:cNvPr id="38"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908314" y="3708279"/>
            <a:ext cx="271463"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9" name="Straight Connector 38"/>
          <p:cNvCxnSpPr/>
          <p:nvPr userDrawn="1"/>
        </p:nvCxnSpPr>
        <p:spPr>
          <a:xfrm>
            <a:off x="12388482" y="4327150"/>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12370968" y="170080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1" name="Group 40"/>
          <p:cNvGrpSpPr/>
          <p:nvPr userDrawn="1"/>
        </p:nvGrpSpPr>
        <p:grpSpPr>
          <a:xfrm>
            <a:off x="12421465" y="2503929"/>
            <a:ext cx="288032" cy="276999"/>
            <a:chOff x="12492689" y="2721406"/>
            <a:chExt cx="288032" cy="276999"/>
          </a:xfrm>
        </p:grpSpPr>
        <p:sp>
          <p:nvSpPr>
            <p:cNvPr id="42" name="Rectangle 41"/>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cxnSp>
        <p:nvCxnSpPr>
          <p:cNvPr id="44" name="Straight Connector 43"/>
          <p:cNvCxnSpPr/>
          <p:nvPr userDrawn="1"/>
        </p:nvCxnSpPr>
        <p:spPr>
          <a:xfrm>
            <a:off x="12385533" y="242088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0189821"/>
      </p:ext>
    </p:extLst>
  </p:cSld>
  <p:clrMapOvr>
    <a:masterClrMapping/>
  </p:clrMapOvr>
  <p:extLst>
    <p:ext uri="{DCECCB84-F9BA-43D5-87BE-67443E8EF086}">
      <p15:sldGuideLst xmlns:p15="http://schemas.microsoft.com/office/powerpoint/2012/main">
        <p15:guide id="4" pos="363">
          <p15:clr>
            <a:srgbClr val="FBAE40"/>
          </p15:clr>
        </p15:guide>
        <p15:guide id="7" pos="484">
          <p15:clr>
            <a:srgbClr val="FBAE40"/>
          </p15:clr>
        </p15:guide>
        <p15:guide id="8" orient="horz" pos="981">
          <p15:clr>
            <a:srgbClr val="FBAE40"/>
          </p15:clr>
        </p15:guide>
        <p15:guide id="9" orient="horz" pos="252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and video (iMac)">
    <p:spTree>
      <p:nvGrpSpPr>
        <p:cNvPr id="1" name=""/>
        <p:cNvGrpSpPr/>
        <p:nvPr/>
      </p:nvGrpSpPr>
      <p:grpSpPr>
        <a:xfrm>
          <a:off x="0" y="0"/>
          <a:ext cx="0" cy="0"/>
          <a:chOff x="0" y="0"/>
          <a:chExt cx="0" cy="0"/>
        </a:xfrm>
      </p:grpSpPr>
      <p:pic>
        <p:nvPicPr>
          <p:cNvPr id="7" name="Picture 6" descr="iMac.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87294" y="1668379"/>
            <a:ext cx="6430375" cy="4774256"/>
          </a:xfrm>
          <a:prstGeom prst="rect">
            <a:avLst/>
          </a:prstGeom>
        </p:spPr>
      </p:pic>
      <p:sp>
        <p:nvSpPr>
          <p:cNvPr id="6" name="Text Placeholder 5"/>
          <p:cNvSpPr>
            <a:spLocks noGrp="1"/>
          </p:cNvSpPr>
          <p:nvPr>
            <p:ph type="body" sz="quarter" idx="11"/>
          </p:nvPr>
        </p:nvSpPr>
        <p:spPr>
          <a:xfrm>
            <a:off x="489315" y="1710268"/>
            <a:ext cx="5606686" cy="4468864"/>
          </a:xfrm>
        </p:spPr>
        <p:txBody>
          <a:bodyPr/>
          <a:lstStyle>
            <a:lvl1pPr>
              <a:defRPr>
                <a:solidFill>
                  <a:schemeClr val="tx1"/>
                </a:solidFill>
              </a:defRPr>
            </a:lvl1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8" name="Rectangle 7"/>
          <p:cNvSpPr/>
          <p:nvPr/>
        </p:nvSpPr>
        <p:spPr>
          <a:xfrm>
            <a:off x="6302400" y="2006400"/>
            <a:ext cx="5505600" cy="28464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4" name="Content Placeholder 3"/>
          <p:cNvSpPr>
            <a:spLocks noGrp="1"/>
          </p:cNvSpPr>
          <p:nvPr>
            <p:ph sz="quarter" idx="12"/>
          </p:nvPr>
        </p:nvSpPr>
        <p:spPr>
          <a:xfrm>
            <a:off x="6302400" y="2006400"/>
            <a:ext cx="5505600" cy="2846400"/>
          </a:xfrm>
        </p:spPr>
        <p:txBody>
          <a:bodyPr/>
          <a:lstStyle>
            <a:lvl1pPr>
              <a:defRPr>
                <a:solidFill>
                  <a:schemeClr val="accent1"/>
                </a:solidFill>
              </a:defRPr>
            </a:lvl1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3" name="Title 2"/>
          <p:cNvSpPr>
            <a:spLocks noGrp="1"/>
          </p:cNvSpPr>
          <p:nvPr>
            <p:ph type="title"/>
          </p:nvPr>
        </p:nvSpPr>
        <p:spPr/>
        <p:txBody>
          <a:bodyPr/>
          <a:lstStyle>
            <a:lvl1pPr>
              <a:defRPr>
                <a:solidFill>
                  <a:schemeClr val="accent1"/>
                </a:solidFill>
              </a:defRPr>
            </a:lvl1pPr>
          </a:lstStyle>
          <a:p>
            <a:r>
              <a:rPr lang="en-US"/>
              <a:t>Click to edit Master title style</a:t>
            </a:r>
            <a:endParaRPr lang="nl-NL" dirty="0"/>
          </a:p>
        </p:txBody>
      </p:sp>
      <p:pic>
        <p:nvPicPr>
          <p:cNvPr id="9" name="Picture 8" descr="iMac.png">
            <a:extLst>
              <a:ext uri="{FF2B5EF4-FFF2-40B4-BE49-F238E27FC236}">
                <a16:creationId xmlns:a16="http://schemas.microsoft.com/office/drawing/2014/main" id="{C8FBE6D9-3C61-4A64-8829-1D01D752B62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87294" y="1668379"/>
            <a:ext cx="6430375" cy="4774256"/>
          </a:xfrm>
          <a:prstGeom prst="rect">
            <a:avLst/>
          </a:prstGeom>
        </p:spPr>
      </p:pic>
      <p:sp>
        <p:nvSpPr>
          <p:cNvPr id="10" name="Rectangle 9">
            <a:extLst>
              <a:ext uri="{FF2B5EF4-FFF2-40B4-BE49-F238E27FC236}">
                <a16:creationId xmlns:a16="http://schemas.microsoft.com/office/drawing/2014/main" id="{24D704BE-186B-4873-9F53-FB8893678272}"/>
              </a:ext>
            </a:extLst>
          </p:cNvPr>
          <p:cNvSpPr/>
          <p:nvPr userDrawn="1"/>
        </p:nvSpPr>
        <p:spPr>
          <a:xfrm>
            <a:off x="6302400" y="2006400"/>
            <a:ext cx="5505600" cy="28464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29" name="TextBox 28"/>
          <p:cNvSpPr txBox="1"/>
          <p:nvPr userDrawn="1"/>
        </p:nvSpPr>
        <p:spPr>
          <a:xfrm>
            <a:off x="-2508956"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Working with tex</a:t>
            </a:r>
            <a:r>
              <a:rPr lang="nl-NL" sz="1400" b="1" baseline="0" dirty="0">
                <a:solidFill>
                  <a:schemeClr val="accent1"/>
                </a:solidFill>
                <a:latin typeface="Arial" panose="020B0604020202020204" pitchFamily="34" charset="0"/>
                <a:cs typeface="Arial" panose="020B0604020202020204" pitchFamily="34" charset="0"/>
              </a:rPr>
              <a:t>t levels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30" name="Straight Connector 29"/>
          <p:cNvCxnSpPr/>
          <p:nvPr userDrawn="1"/>
        </p:nvCxnSpPr>
        <p:spPr>
          <a:xfrm>
            <a:off x="-2436948"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2436948" y="2054386"/>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32"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45962" t="15444" r="5868" b="19995"/>
          <a:stretch/>
        </p:blipFill>
        <p:spPr bwMode="auto">
          <a:xfrm>
            <a:off x="-2310934" y="1272882"/>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TextBox 32"/>
          <p:cNvSpPr txBox="1"/>
          <p:nvPr userDrawn="1"/>
        </p:nvSpPr>
        <p:spPr>
          <a:xfrm>
            <a:off x="-2409976" y="476672"/>
            <a:ext cx="2133267" cy="646331"/>
          </a:xfrm>
          <a:prstGeom prst="rect">
            <a:avLst/>
          </a:prstGeom>
          <a:noFill/>
        </p:spPr>
        <p:txBody>
          <a:bodyPr wrap="square" rtlCol="0">
            <a:spAutoFit/>
          </a:bodyPr>
          <a:lstStyle/>
          <a:p>
            <a:r>
              <a:rPr lang="en-US" sz="900" b="0" i="0" kern="1200" dirty="0">
                <a:solidFill>
                  <a:schemeClr val="tx1"/>
                </a:solidFill>
                <a:effectLst/>
                <a:latin typeface="Arial" panose="020B0604020202020204" pitchFamily="34" charset="0"/>
                <a:ea typeface="+mn-ea"/>
                <a:cs typeface="Arial" panose="020B0604020202020204" pitchFamily="34" charset="0"/>
              </a:rPr>
              <a:t>The UvA template has a number of pre-programmed text levels. Go to 'Home' and then to 'Paragraph' to easily switch between different levels</a:t>
            </a:r>
            <a:endParaRPr lang="en-US" sz="900" b="1" dirty="0">
              <a:latin typeface="Arial" panose="020B0604020202020204" pitchFamily="34" charset="0"/>
              <a:cs typeface="Arial" panose="020B0604020202020204" pitchFamily="34" charset="0"/>
            </a:endParaRPr>
          </a:p>
        </p:txBody>
      </p:sp>
      <p:sp>
        <p:nvSpPr>
          <p:cNvPr id="34" name="TextBox 33"/>
          <p:cNvSpPr txBox="1"/>
          <p:nvPr userDrawn="1"/>
        </p:nvSpPr>
        <p:spPr>
          <a:xfrm>
            <a:off x="-1896800" y="1693275"/>
            <a:ext cx="1080032"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Down</a:t>
            </a:r>
            <a:endParaRPr lang="en-US" sz="900" b="1" dirty="0">
              <a:solidFill>
                <a:schemeClr val="accent1"/>
              </a:solidFill>
              <a:latin typeface="Arial" panose="020B0604020202020204" pitchFamily="34" charset="0"/>
              <a:cs typeface="Arial" panose="020B0604020202020204" pitchFamily="34" charset="0"/>
            </a:endParaRPr>
          </a:p>
        </p:txBody>
      </p:sp>
      <p:sp>
        <p:nvSpPr>
          <p:cNvPr id="35" name="TextBox 34"/>
          <p:cNvSpPr txBox="1"/>
          <p:nvPr userDrawn="1"/>
        </p:nvSpPr>
        <p:spPr>
          <a:xfrm>
            <a:off x="-1896888" y="1322862"/>
            <a:ext cx="1080120"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Up</a:t>
            </a:r>
            <a:endParaRPr lang="en-US" sz="900" b="1" dirty="0">
              <a:solidFill>
                <a:schemeClr val="accent1"/>
              </a:solidFill>
              <a:latin typeface="Arial" panose="020B0604020202020204" pitchFamily="34" charset="0"/>
              <a:cs typeface="Arial" panose="020B0604020202020204" pitchFamily="34" charset="0"/>
            </a:endParaRPr>
          </a:p>
        </p:txBody>
      </p:sp>
      <p:pic>
        <p:nvPicPr>
          <p:cNvPr id="36"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4675" t="13612" r="47155" b="21827"/>
          <a:stretch/>
        </p:blipFill>
        <p:spPr bwMode="auto">
          <a:xfrm>
            <a:off x="-2310934" y="1628800"/>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TextBox 36"/>
          <p:cNvSpPr txBox="1"/>
          <p:nvPr userDrawn="1"/>
        </p:nvSpPr>
        <p:spPr>
          <a:xfrm>
            <a:off x="-2508956" y="2084657"/>
            <a:ext cx="1376953" cy="246221"/>
          </a:xfrm>
          <a:prstGeom prst="rect">
            <a:avLst/>
          </a:prstGeom>
          <a:noFill/>
        </p:spPr>
        <p:txBody>
          <a:bodyPr wrap="square" rtlCol="0">
            <a:spAutoFit/>
          </a:bodyPr>
          <a:lstStyle/>
          <a:p>
            <a:r>
              <a:rPr lang="nl-NL" sz="1000" b="1" dirty="0">
                <a:solidFill>
                  <a:schemeClr val="accent1"/>
                </a:solidFill>
                <a:latin typeface="Arial" panose="020B0604020202020204" pitchFamily="34" charset="0"/>
                <a:cs typeface="Arial" panose="020B0604020202020204" pitchFamily="34" charset="0"/>
              </a:rPr>
              <a:t>Tex</a:t>
            </a:r>
            <a:r>
              <a:rPr lang="nl-NL" sz="1000" b="1" baseline="0" dirty="0">
                <a:solidFill>
                  <a:schemeClr val="accent1"/>
                </a:solidFill>
                <a:latin typeface="Arial" panose="020B0604020202020204" pitchFamily="34" charset="0"/>
                <a:cs typeface="Arial" panose="020B0604020202020204" pitchFamily="34" charset="0"/>
              </a:rPr>
              <a:t>t levels</a:t>
            </a:r>
            <a:endParaRPr lang="en-US" sz="1000" b="1" dirty="0">
              <a:solidFill>
                <a:schemeClr val="accent1"/>
              </a:solidFill>
              <a:latin typeface="Arial" panose="020B0604020202020204" pitchFamily="34" charset="0"/>
              <a:cs typeface="Arial" panose="020B0604020202020204" pitchFamily="34" charset="0"/>
            </a:endParaRPr>
          </a:p>
        </p:txBody>
      </p:sp>
      <p:sp>
        <p:nvSpPr>
          <p:cNvPr id="38" name="TextBox 37"/>
          <p:cNvSpPr txBox="1"/>
          <p:nvPr userDrawn="1"/>
        </p:nvSpPr>
        <p:spPr>
          <a:xfrm>
            <a:off x="-2166918" y="2453422"/>
            <a:ext cx="1854206" cy="246221"/>
          </a:xfrm>
          <a:prstGeom prst="rect">
            <a:avLst/>
          </a:prstGeom>
          <a:noFill/>
        </p:spPr>
        <p:txBody>
          <a:bodyPr wrap="square" rtlCol="0">
            <a:spAutoFit/>
          </a:bodyPr>
          <a:lstStyle/>
          <a:p>
            <a:r>
              <a:rPr lang="nl-NL" sz="1000" dirty="0">
                <a:latin typeface="+mj-lt"/>
                <a:cs typeface="Arial" panose="020B0604020202020204" pitchFamily="34" charset="0"/>
              </a:rPr>
              <a:t>Body</a:t>
            </a:r>
            <a:r>
              <a:rPr lang="nl-NL" sz="1000" baseline="0" dirty="0">
                <a:latin typeface="+mj-lt"/>
                <a:cs typeface="Arial" panose="020B0604020202020204" pitchFamily="34" charset="0"/>
              </a:rPr>
              <a:t> text</a:t>
            </a:r>
            <a:r>
              <a:rPr lang="nl-NL" sz="1000" dirty="0">
                <a:latin typeface="+mj-lt"/>
                <a:cs typeface="Arial" panose="020B0604020202020204" pitchFamily="34" charset="0"/>
              </a:rPr>
              <a:t> (24 pt.)</a:t>
            </a:r>
            <a:endParaRPr lang="en-US" sz="1000" dirty="0">
              <a:latin typeface="+mj-lt"/>
              <a:cs typeface="Arial" panose="020B0604020202020204" pitchFamily="34" charset="0"/>
            </a:endParaRPr>
          </a:p>
        </p:txBody>
      </p:sp>
      <p:sp>
        <p:nvSpPr>
          <p:cNvPr id="39" name="TextBox 38"/>
          <p:cNvSpPr txBox="1"/>
          <p:nvPr userDrawn="1"/>
        </p:nvSpPr>
        <p:spPr>
          <a:xfrm>
            <a:off x="-2169590" y="2723262"/>
            <a:ext cx="1854206" cy="246221"/>
          </a:xfrm>
          <a:prstGeom prst="rect">
            <a:avLst/>
          </a:prstGeom>
          <a:noFill/>
        </p:spPr>
        <p:txBody>
          <a:bodyPr wrap="square" rtlCol="0">
            <a:spAutoFit/>
          </a:bodyPr>
          <a:lstStyle/>
          <a:p>
            <a:pPr marL="171450" indent="-171450">
              <a:buFont typeface="Arial" panose="020B0604020202020204" pitchFamily="34" charset="0"/>
              <a:buChar char="•"/>
            </a:pPr>
            <a:r>
              <a:rPr lang="nl-NL" sz="1000" dirty="0">
                <a:latin typeface="+mj-lt"/>
                <a:cs typeface="Arial" panose="020B0604020202020204" pitchFamily="34" charset="0"/>
              </a:rPr>
              <a:t>Bullet (24 pt.)</a:t>
            </a:r>
            <a:endParaRPr lang="en-US" sz="1000" dirty="0">
              <a:latin typeface="+mj-lt"/>
              <a:cs typeface="Arial" panose="020B0604020202020204" pitchFamily="34" charset="0"/>
            </a:endParaRPr>
          </a:p>
        </p:txBody>
      </p:sp>
      <p:sp>
        <p:nvSpPr>
          <p:cNvPr id="40" name="TextBox 39"/>
          <p:cNvSpPr txBox="1"/>
          <p:nvPr userDrawn="1"/>
        </p:nvSpPr>
        <p:spPr>
          <a:xfrm>
            <a:off x="-2083419" y="3023105"/>
            <a:ext cx="1693619" cy="246221"/>
          </a:xfrm>
          <a:prstGeom prst="rect">
            <a:avLst/>
          </a:prstGeom>
          <a:noFill/>
        </p:spPr>
        <p:txBody>
          <a:bodyPr wrap="square" rtlCol="0">
            <a:spAutoFit/>
          </a:bodyPr>
          <a:lstStyle/>
          <a:p>
            <a:pPr marL="360363" lvl="1" indent="-180975">
              <a:buFont typeface="Arial" panose="020B0604020202020204" pitchFamily="34" charset="0"/>
              <a:buChar char="•"/>
            </a:pPr>
            <a:r>
              <a:rPr lang="nl-NL" sz="1000" dirty="0">
                <a:latin typeface="+mj-lt"/>
                <a:cs typeface="Arial" panose="020B0604020202020204" pitchFamily="34" charset="0"/>
              </a:rPr>
              <a:t>Sub Bullet (16 pt.)</a:t>
            </a:r>
            <a:endParaRPr lang="en-US" sz="1000" dirty="0">
              <a:latin typeface="+mj-lt"/>
              <a:cs typeface="Arial" panose="020B0604020202020204" pitchFamily="34" charset="0"/>
            </a:endParaRPr>
          </a:p>
        </p:txBody>
      </p:sp>
      <p:sp>
        <p:nvSpPr>
          <p:cNvPr id="41" name="TextBox 40"/>
          <p:cNvSpPr txBox="1"/>
          <p:nvPr userDrawn="1"/>
        </p:nvSpPr>
        <p:spPr>
          <a:xfrm>
            <a:off x="-2083419" y="3329531"/>
            <a:ext cx="1693619" cy="246221"/>
          </a:xfrm>
          <a:prstGeom prst="rect">
            <a:avLst/>
          </a:prstGeom>
          <a:noFill/>
        </p:spPr>
        <p:txBody>
          <a:bodyPr wrap="square" rtlCol="0">
            <a:spAutoFit/>
          </a:bodyPr>
          <a:lstStyle/>
          <a:p>
            <a:r>
              <a:rPr lang="nl-NL" sz="1000" b="1" dirty="0">
                <a:solidFill>
                  <a:schemeClr val="accent1"/>
                </a:solidFill>
                <a:latin typeface="+mj-lt"/>
                <a:cs typeface="Arial" panose="020B0604020202020204" pitchFamily="34" charset="0"/>
              </a:rPr>
              <a:t>Title (24 pt)</a:t>
            </a:r>
            <a:endParaRPr lang="en-US" sz="1000" b="1" dirty="0">
              <a:solidFill>
                <a:schemeClr val="accent1"/>
              </a:solidFill>
              <a:latin typeface="+mj-lt"/>
              <a:cs typeface="Arial" panose="020B0604020202020204" pitchFamily="34" charset="0"/>
            </a:endParaRPr>
          </a:p>
        </p:txBody>
      </p:sp>
      <p:sp>
        <p:nvSpPr>
          <p:cNvPr id="42" name="TextBox 41"/>
          <p:cNvSpPr txBox="1"/>
          <p:nvPr userDrawn="1"/>
        </p:nvSpPr>
        <p:spPr>
          <a:xfrm>
            <a:off x="-2093659" y="3636326"/>
            <a:ext cx="1693619" cy="246221"/>
          </a:xfrm>
          <a:prstGeom prst="rect">
            <a:avLst/>
          </a:prstGeom>
          <a:noFill/>
        </p:spPr>
        <p:txBody>
          <a:bodyPr wrap="square" rtlCol="0">
            <a:spAutoFit/>
          </a:bodyPr>
          <a:lstStyle/>
          <a:p>
            <a:r>
              <a:rPr lang="nl-NL" sz="1000" i="1" dirty="0">
                <a:solidFill>
                  <a:schemeClr val="accent1"/>
                </a:solidFill>
                <a:latin typeface="+mj-lt"/>
                <a:cs typeface="Arial" panose="020B0604020202020204" pitchFamily="34" charset="0"/>
              </a:rPr>
              <a:t>Title (16 pt)</a:t>
            </a:r>
            <a:endParaRPr lang="en-US" sz="1000" i="1" dirty="0">
              <a:solidFill>
                <a:schemeClr val="accent1"/>
              </a:solidFill>
              <a:latin typeface="+mj-lt"/>
              <a:cs typeface="Arial" panose="020B0604020202020204" pitchFamily="34" charset="0"/>
            </a:endParaRPr>
          </a:p>
        </p:txBody>
      </p:sp>
      <p:grpSp>
        <p:nvGrpSpPr>
          <p:cNvPr id="43" name="Group 42"/>
          <p:cNvGrpSpPr/>
          <p:nvPr userDrawn="1"/>
        </p:nvGrpSpPr>
        <p:grpSpPr>
          <a:xfrm>
            <a:off x="-2425457" y="2431921"/>
            <a:ext cx="288032" cy="276999"/>
            <a:chOff x="12492689" y="2721406"/>
            <a:chExt cx="288032" cy="276999"/>
          </a:xfrm>
        </p:grpSpPr>
        <p:sp>
          <p:nvSpPr>
            <p:cNvPr id="44" name="Rectangle 43"/>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46" name="Group 45"/>
          <p:cNvGrpSpPr/>
          <p:nvPr userDrawn="1"/>
        </p:nvGrpSpPr>
        <p:grpSpPr>
          <a:xfrm>
            <a:off x="-2426044" y="2725767"/>
            <a:ext cx="288032" cy="276999"/>
            <a:chOff x="12492689" y="2721406"/>
            <a:chExt cx="288032" cy="276999"/>
          </a:xfrm>
        </p:grpSpPr>
        <p:sp>
          <p:nvSpPr>
            <p:cNvPr id="47" name="Rectangle 46"/>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49" name="Group 48"/>
          <p:cNvGrpSpPr/>
          <p:nvPr userDrawn="1"/>
        </p:nvGrpSpPr>
        <p:grpSpPr>
          <a:xfrm>
            <a:off x="-2425457" y="3023105"/>
            <a:ext cx="288032" cy="276999"/>
            <a:chOff x="12492689" y="2721406"/>
            <a:chExt cx="288032" cy="276999"/>
          </a:xfrm>
        </p:grpSpPr>
        <p:sp>
          <p:nvSpPr>
            <p:cNvPr id="50" name="Rectangle 49"/>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52" name="Group 51"/>
          <p:cNvGrpSpPr/>
          <p:nvPr userDrawn="1"/>
        </p:nvGrpSpPr>
        <p:grpSpPr>
          <a:xfrm>
            <a:off x="-2425457" y="3329531"/>
            <a:ext cx="288032" cy="276999"/>
            <a:chOff x="12492689" y="2721406"/>
            <a:chExt cx="288032" cy="276999"/>
          </a:xfrm>
        </p:grpSpPr>
        <p:sp>
          <p:nvSpPr>
            <p:cNvPr id="53" name="Rectangle 52"/>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55" name="Group 54"/>
          <p:cNvGrpSpPr/>
          <p:nvPr userDrawn="1"/>
        </p:nvGrpSpPr>
        <p:grpSpPr>
          <a:xfrm>
            <a:off x="-2427768" y="3630519"/>
            <a:ext cx="288032" cy="276999"/>
            <a:chOff x="12492689" y="2721406"/>
            <a:chExt cx="288032" cy="276999"/>
          </a:xfrm>
        </p:grpSpPr>
        <p:sp>
          <p:nvSpPr>
            <p:cNvPr id="56" name="Rectangle 55"/>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57128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ext and video (iPad Landscape)">
    <p:spTree>
      <p:nvGrpSpPr>
        <p:cNvPr id="1" name=""/>
        <p:cNvGrpSpPr/>
        <p:nvPr/>
      </p:nvGrpSpPr>
      <p:grpSpPr>
        <a:xfrm>
          <a:off x="0" y="0"/>
          <a:ext cx="0" cy="0"/>
          <a:chOff x="0" y="0"/>
          <a:chExt cx="0" cy="0"/>
        </a:xfrm>
      </p:grpSpPr>
      <p:pic>
        <p:nvPicPr>
          <p:cNvPr id="8" name="Picture 7" descr="iPad Mini H.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23309" y="2216721"/>
            <a:ext cx="6237171" cy="4110287"/>
          </a:xfrm>
          <a:prstGeom prst="rect">
            <a:avLst/>
          </a:prstGeom>
        </p:spPr>
      </p:pic>
      <p:sp>
        <p:nvSpPr>
          <p:cNvPr id="6" name="Text Placeholder 5"/>
          <p:cNvSpPr>
            <a:spLocks noGrp="1"/>
          </p:cNvSpPr>
          <p:nvPr>
            <p:ph type="body" sz="quarter" idx="11"/>
          </p:nvPr>
        </p:nvSpPr>
        <p:spPr>
          <a:xfrm>
            <a:off x="489315" y="1710268"/>
            <a:ext cx="5606685" cy="4468864"/>
          </a:xfrm>
        </p:spPr>
        <p:txBody>
          <a:bodyPr/>
          <a:lstStyle>
            <a:lvl1pPr>
              <a:defRPr>
                <a:solidFill>
                  <a:schemeClr val="tx1"/>
                </a:solidFill>
              </a:defRPr>
            </a:lvl1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7" name="Rectangle 6"/>
          <p:cNvSpPr/>
          <p:nvPr/>
        </p:nvSpPr>
        <p:spPr>
          <a:xfrm>
            <a:off x="6043200" y="2750400"/>
            <a:ext cx="4564800" cy="31632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4" name="Content Placeholder 3"/>
          <p:cNvSpPr>
            <a:spLocks noGrp="1"/>
          </p:cNvSpPr>
          <p:nvPr>
            <p:ph sz="quarter" idx="12"/>
          </p:nvPr>
        </p:nvSpPr>
        <p:spPr>
          <a:xfrm>
            <a:off x="6043200" y="2750400"/>
            <a:ext cx="4564800" cy="3163200"/>
          </a:xfrm>
        </p:spPr>
        <p:txBody>
          <a:bodyPr/>
          <a:lstStyle>
            <a:lvl1pPr>
              <a:defRPr>
                <a:solidFill>
                  <a:schemeClr val="accent1"/>
                </a:solidFill>
              </a:defRPr>
            </a:lvl1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3" name="Title 2"/>
          <p:cNvSpPr>
            <a:spLocks noGrp="1"/>
          </p:cNvSpPr>
          <p:nvPr>
            <p:ph type="title"/>
          </p:nvPr>
        </p:nvSpPr>
        <p:spPr/>
        <p:txBody>
          <a:bodyPr/>
          <a:lstStyle>
            <a:lvl1pPr>
              <a:defRPr>
                <a:solidFill>
                  <a:schemeClr val="accent1"/>
                </a:solidFill>
              </a:defRPr>
            </a:lvl1pPr>
          </a:lstStyle>
          <a:p>
            <a:r>
              <a:rPr lang="en-US"/>
              <a:t>Click to edit Master title style</a:t>
            </a:r>
            <a:endParaRPr lang="nl-NL" dirty="0"/>
          </a:p>
        </p:txBody>
      </p:sp>
      <p:pic>
        <p:nvPicPr>
          <p:cNvPr id="9" name="Picture 8" descr="iPad Mini H.png">
            <a:extLst>
              <a:ext uri="{FF2B5EF4-FFF2-40B4-BE49-F238E27FC236}">
                <a16:creationId xmlns:a16="http://schemas.microsoft.com/office/drawing/2014/main" id="{7213BA93-BA9D-4BEE-882B-0E3A8EBCEE7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23309" y="2216721"/>
            <a:ext cx="6237171" cy="4110287"/>
          </a:xfrm>
          <a:prstGeom prst="rect">
            <a:avLst/>
          </a:prstGeom>
        </p:spPr>
      </p:pic>
      <p:sp>
        <p:nvSpPr>
          <p:cNvPr id="10" name="Rectangle 9">
            <a:extLst>
              <a:ext uri="{FF2B5EF4-FFF2-40B4-BE49-F238E27FC236}">
                <a16:creationId xmlns:a16="http://schemas.microsoft.com/office/drawing/2014/main" id="{BFECC6AD-546E-4DBB-BA2A-6D8A6B63E690}"/>
              </a:ext>
            </a:extLst>
          </p:cNvPr>
          <p:cNvSpPr/>
          <p:nvPr userDrawn="1"/>
        </p:nvSpPr>
        <p:spPr>
          <a:xfrm>
            <a:off x="6043200" y="2750400"/>
            <a:ext cx="4564800" cy="31632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11" name="TextBox 10"/>
          <p:cNvSpPr txBox="1"/>
          <p:nvPr userDrawn="1"/>
        </p:nvSpPr>
        <p:spPr>
          <a:xfrm>
            <a:off x="-2508956"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Working with tex</a:t>
            </a:r>
            <a:r>
              <a:rPr lang="nl-NL" sz="1400" b="1" baseline="0" dirty="0">
                <a:solidFill>
                  <a:schemeClr val="accent1"/>
                </a:solidFill>
                <a:latin typeface="Arial" panose="020B0604020202020204" pitchFamily="34" charset="0"/>
                <a:cs typeface="Arial" panose="020B0604020202020204" pitchFamily="34" charset="0"/>
              </a:rPr>
              <a:t>t levels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2" name="Straight Connector 11"/>
          <p:cNvCxnSpPr/>
          <p:nvPr userDrawn="1"/>
        </p:nvCxnSpPr>
        <p:spPr>
          <a:xfrm>
            <a:off x="-2436948"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2436948" y="2054386"/>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4"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45962" t="15444" r="5868" b="19995"/>
          <a:stretch/>
        </p:blipFill>
        <p:spPr bwMode="auto">
          <a:xfrm>
            <a:off x="-2310934" y="1272882"/>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userDrawn="1"/>
        </p:nvSpPr>
        <p:spPr>
          <a:xfrm>
            <a:off x="-2409976" y="476672"/>
            <a:ext cx="2133267" cy="646331"/>
          </a:xfrm>
          <a:prstGeom prst="rect">
            <a:avLst/>
          </a:prstGeom>
          <a:noFill/>
        </p:spPr>
        <p:txBody>
          <a:bodyPr wrap="square" rtlCol="0">
            <a:spAutoFit/>
          </a:bodyPr>
          <a:lstStyle/>
          <a:p>
            <a:r>
              <a:rPr lang="en-US" sz="900" b="0" i="0" kern="1200" dirty="0">
                <a:solidFill>
                  <a:schemeClr val="tx1"/>
                </a:solidFill>
                <a:effectLst/>
                <a:latin typeface="Arial" panose="020B0604020202020204" pitchFamily="34" charset="0"/>
                <a:ea typeface="+mn-ea"/>
                <a:cs typeface="Arial" panose="020B0604020202020204" pitchFamily="34" charset="0"/>
              </a:rPr>
              <a:t>The UvA template has a number of pre-programmed text levels. Go to 'Home' and then to 'Paragraph' to easily switch between different levels</a:t>
            </a:r>
            <a:endParaRPr lang="en-US" sz="900" b="1" dirty="0">
              <a:latin typeface="Arial" panose="020B0604020202020204" pitchFamily="34" charset="0"/>
              <a:cs typeface="Arial" panose="020B0604020202020204" pitchFamily="34" charset="0"/>
            </a:endParaRPr>
          </a:p>
        </p:txBody>
      </p:sp>
      <p:sp>
        <p:nvSpPr>
          <p:cNvPr id="16" name="TextBox 15"/>
          <p:cNvSpPr txBox="1"/>
          <p:nvPr userDrawn="1"/>
        </p:nvSpPr>
        <p:spPr>
          <a:xfrm>
            <a:off x="-1896800" y="1693275"/>
            <a:ext cx="1080032"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Down</a:t>
            </a:r>
            <a:endParaRPr lang="en-US" sz="900" b="1" dirty="0">
              <a:solidFill>
                <a:schemeClr val="accent1"/>
              </a:solidFill>
              <a:latin typeface="Arial" panose="020B0604020202020204" pitchFamily="34" charset="0"/>
              <a:cs typeface="Arial" panose="020B0604020202020204" pitchFamily="34" charset="0"/>
            </a:endParaRPr>
          </a:p>
        </p:txBody>
      </p:sp>
      <p:sp>
        <p:nvSpPr>
          <p:cNvPr id="17" name="TextBox 16"/>
          <p:cNvSpPr txBox="1"/>
          <p:nvPr userDrawn="1"/>
        </p:nvSpPr>
        <p:spPr>
          <a:xfrm>
            <a:off x="-1896888" y="1322862"/>
            <a:ext cx="1080120"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Up</a:t>
            </a:r>
            <a:endParaRPr lang="en-US" sz="900" b="1" dirty="0">
              <a:solidFill>
                <a:schemeClr val="accent1"/>
              </a:solidFill>
              <a:latin typeface="Arial" panose="020B0604020202020204" pitchFamily="34" charset="0"/>
              <a:cs typeface="Arial" panose="020B0604020202020204" pitchFamily="34" charset="0"/>
            </a:endParaRPr>
          </a:p>
        </p:txBody>
      </p:sp>
      <p:pic>
        <p:nvPicPr>
          <p:cNvPr id="18"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4675" t="13612" r="47155" b="21827"/>
          <a:stretch/>
        </p:blipFill>
        <p:spPr bwMode="auto">
          <a:xfrm>
            <a:off x="-2310934" y="1628800"/>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userDrawn="1"/>
        </p:nvSpPr>
        <p:spPr>
          <a:xfrm>
            <a:off x="-2508956" y="2084657"/>
            <a:ext cx="1376953" cy="246221"/>
          </a:xfrm>
          <a:prstGeom prst="rect">
            <a:avLst/>
          </a:prstGeom>
          <a:noFill/>
        </p:spPr>
        <p:txBody>
          <a:bodyPr wrap="square" rtlCol="0">
            <a:spAutoFit/>
          </a:bodyPr>
          <a:lstStyle/>
          <a:p>
            <a:r>
              <a:rPr lang="nl-NL" sz="1000" b="1" dirty="0">
                <a:solidFill>
                  <a:schemeClr val="accent1"/>
                </a:solidFill>
                <a:latin typeface="Arial" panose="020B0604020202020204" pitchFamily="34" charset="0"/>
                <a:cs typeface="Arial" panose="020B0604020202020204" pitchFamily="34" charset="0"/>
              </a:rPr>
              <a:t>Tex</a:t>
            </a:r>
            <a:r>
              <a:rPr lang="nl-NL" sz="1000" b="1" baseline="0" dirty="0">
                <a:solidFill>
                  <a:schemeClr val="accent1"/>
                </a:solidFill>
                <a:latin typeface="Arial" panose="020B0604020202020204" pitchFamily="34" charset="0"/>
                <a:cs typeface="Arial" panose="020B0604020202020204" pitchFamily="34" charset="0"/>
              </a:rPr>
              <a:t>t levels</a:t>
            </a:r>
            <a:endParaRPr lang="en-US" sz="1000" b="1" dirty="0">
              <a:solidFill>
                <a:schemeClr val="accent1"/>
              </a:solidFill>
              <a:latin typeface="Arial" panose="020B0604020202020204" pitchFamily="34" charset="0"/>
              <a:cs typeface="Arial" panose="020B0604020202020204" pitchFamily="34" charset="0"/>
            </a:endParaRPr>
          </a:p>
        </p:txBody>
      </p:sp>
      <p:sp>
        <p:nvSpPr>
          <p:cNvPr id="20" name="TextBox 19"/>
          <p:cNvSpPr txBox="1"/>
          <p:nvPr userDrawn="1"/>
        </p:nvSpPr>
        <p:spPr>
          <a:xfrm>
            <a:off x="-2166918" y="2453422"/>
            <a:ext cx="1854206" cy="246221"/>
          </a:xfrm>
          <a:prstGeom prst="rect">
            <a:avLst/>
          </a:prstGeom>
          <a:noFill/>
        </p:spPr>
        <p:txBody>
          <a:bodyPr wrap="square" rtlCol="0">
            <a:spAutoFit/>
          </a:bodyPr>
          <a:lstStyle/>
          <a:p>
            <a:r>
              <a:rPr lang="nl-NL" sz="1000" dirty="0">
                <a:latin typeface="+mj-lt"/>
                <a:cs typeface="Arial" panose="020B0604020202020204" pitchFamily="34" charset="0"/>
              </a:rPr>
              <a:t>Body</a:t>
            </a:r>
            <a:r>
              <a:rPr lang="nl-NL" sz="1000" baseline="0" dirty="0">
                <a:latin typeface="+mj-lt"/>
                <a:cs typeface="Arial" panose="020B0604020202020204" pitchFamily="34" charset="0"/>
              </a:rPr>
              <a:t> text</a:t>
            </a:r>
            <a:r>
              <a:rPr lang="nl-NL" sz="1000" dirty="0">
                <a:latin typeface="+mj-lt"/>
                <a:cs typeface="Arial" panose="020B0604020202020204" pitchFamily="34" charset="0"/>
              </a:rPr>
              <a:t> (24 pt.)</a:t>
            </a:r>
            <a:endParaRPr lang="en-US" sz="1000" dirty="0">
              <a:latin typeface="+mj-lt"/>
              <a:cs typeface="Arial" panose="020B0604020202020204" pitchFamily="34" charset="0"/>
            </a:endParaRPr>
          </a:p>
        </p:txBody>
      </p:sp>
      <p:sp>
        <p:nvSpPr>
          <p:cNvPr id="21" name="TextBox 20"/>
          <p:cNvSpPr txBox="1"/>
          <p:nvPr userDrawn="1"/>
        </p:nvSpPr>
        <p:spPr>
          <a:xfrm>
            <a:off x="-2169590" y="2723262"/>
            <a:ext cx="1854206" cy="246221"/>
          </a:xfrm>
          <a:prstGeom prst="rect">
            <a:avLst/>
          </a:prstGeom>
          <a:noFill/>
        </p:spPr>
        <p:txBody>
          <a:bodyPr wrap="square" rtlCol="0">
            <a:spAutoFit/>
          </a:bodyPr>
          <a:lstStyle/>
          <a:p>
            <a:pPr marL="171450" indent="-171450">
              <a:buFont typeface="Arial" panose="020B0604020202020204" pitchFamily="34" charset="0"/>
              <a:buChar char="•"/>
            </a:pPr>
            <a:r>
              <a:rPr lang="nl-NL" sz="1000" dirty="0">
                <a:latin typeface="+mj-lt"/>
                <a:cs typeface="Arial" panose="020B0604020202020204" pitchFamily="34" charset="0"/>
              </a:rPr>
              <a:t>Bullet (24 pt.)</a:t>
            </a:r>
            <a:endParaRPr lang="en-US" sz="1000" dirty="0">
              <a:latin typeface="+mj-lt"/>
              <a:cs typeface="Arial" panose="020B0604020202020204" pitchFamily="34" charset="0"/>
            </a:endParaRPr>
          </a:p>
        </p:txBody>
      </p:sp>
      <p:sp>
        <p:nvSpPr>
          <p:cNvPr id="22" name="TextBox 21"/>
          <p:cNvSpPr txBox="1"/>
          <p:nvPr userDrawn="1"/>
        </p:nvSpPr>
        <p:spPr>
          <a:xfrm>
            <a:off x="-2083419" y="3023105"/>
            <a:ext cx="1693619" cy="246221"/>
          </a:xfrm>
          <a:prstGeom prst="rect">
            <a:avLst/>
          </a:prstGeom>
          <a:noFill/>
        </p:spPr>
        <p:txBody>
          <a:bodyPr wrap="square" rtlCol="0">
            <a:spAutoFit/>
          </a:bodyPr>
          <a:lstStyle/>
          <a:p>
            <a:pPr marL="360363" lvl="1" indent="-180975">
              <a:buFont typeface="Arial" panose="020B0604020202020204" pitchFamily="34" charset="0"/>
              <a:buChar char="•"/>
            </a:pPr>
            <a:r>
              <a:rPr lang="nl-NL" sz="1000" dirty="0">
                <a:latin typeface="+mj-lt"/>
                <a:cs typeface="Arial" panose="020B0604020202020204" pitchFamily="34" charset="0"/>
              </a:rPr>
              <a:t>Sub Bullet (16 pt.)</a:t>
            </a:r>
            <a:endParaRPr lang="en-US" sz="1000" dirty="0">
              <a:latin typeface="+mj-lt"/>
              <a:cs typeface="Arial" panose="020B0604020202020204" pitchFamily="34" charset="0"/>
            </a:endParaRPr>
          </a:p>
        </p:txBody>
      </p:sp>
      <p:sp>
        <p:nvSpPr>
          <p:cNvPr id="23" name="TextBox 22"/>
          <p:cNvSpPr txBox="1"/>
          <p:nvPr userDrawn="1"/>
        </p:nvSpPr>
        <p:spPr>
          <a:xfrm>
            <a:off x="-2083419" y="3329531"/>
            <a:ext cx="1693619" cy="246221"/>
          </a:xfrm>
          <a:prstGeom prst="rect">
            <a:avLst/>
          </a:prstGeom>
          <a:noFill/>
        </p:spPr>
        <p:txBody>
          <a:bodyPr wrap="square" rtlCol="0">
            <a:spAutoFit/>
          </a:bodyPr>
          <a:lstStyle/>
          <a:p>
            <a:r>
              <a:rPr lang="nl-NL" sz="1000" b="1" dirty="0">
                <a:solidFill>
                  <a:schemeClr val="accent1"/>
                </a:solidFill>
                <a:latin typeface="+mj-lt"/>
                <a:cs typeface="Arial" panose="020B0604020202020204" pitchFamily="34" charset="0"/>
              </a:rPr>
              <a:t>Title (24 pt)</a:t>
            </a:r>
            <a:endParaRPr lang="en-US" sz="1000" b="1" dirty="0">
              <a:solidFill>
                <a:schemeClr val="accent1"/>
              </a:solidFill>
              <a:latin typeface="+mj-lt"/>
              <a:cs typeface="Arial" panose="020B0604020202020204" pitchFamily="34" charset="0"/>
            </a:endParaRPr>
          </a:p>
        </p:txBody>
      </p:sp>
      <p:sp>
        <p:nvSpPr>
          <p:cNvPr id="24" name="TextBox 23"/>
          <p:cNvSpPr txBox="1"/>
          <p:nvPr userDrawn="1"/>
        </p:nvSpPr>
        <p:spPr>
          <a:xfrm>
            <a:off x="-2093659" y="3636326"/>
            <a:ext cx="1693619" cy="246221"/>
          </a:xfrm>
          <a:prstGeom prst="rect">
            <a:avLst/>
          </a:prstGeom>
          <a:noFill/>
        </p:spPr>
        <p:txBody>
          <a:bodyPr wrap="square" rtlCol="0">
            <a:spAutoFit/>
          </a:bodyPr>
          <a:lstStyle/>
          <a:p>
            <a:r>
              <a:rPr lang="nl-NL" sz="1000" i="1" dirty="0">
                <a:solidFill>
                  <a:schemeClr val="accent1"/>
                </a:solidFill>
                <a:latin typeface="+mj-lt"/>
                <a:cs typeface="Arial" panose="020B0604020202020204" pitchFamily="34" charset="0"/>
              </a:rPr>
              <a:t>Title (16 pt)</a:t>
            </a:r>
            <a:endParaRPr lang="en-US" sz="1000" i="1" dirty="0">
              <a:solidFill>
                <a:schemeClr val="accent1"/>
              </a:solidFill>
              <a:latin typeface="+mj-lt"/>
              <a:cs typeface="Arial" panose="020B0604020202020204" pitchFamily="34" charset="0"/>
            </a:endParaRPr>
          </a:p>
        </p:txBody>
      </p:sp>
      <p:grpSp>
        <p:nvGrpSpPr>
          <p:cNvPr id="25" name="Group 24"/>
          <p:cNvGrpSpPr/>
          <p:nvPr userDrawn="1"/>
        </p:nvGrpSpPr>
        <p:grpSpPr>
          <a:xfrm>
            <a:off x="-2425457" y="2431921"/>
            <a:ext cx="288032" cy="276999"/>
            <a:chOff x="12492689" y="2721406"/>
            <a:chExt cx="288032" cy="276999"/>
          </a:xfrm>
        </p:grpSpPr>
        <p:sp>
          <p:nvSpPr>
            <p:cNvPr id="26" name="Rectangle 25"/>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28" name="Group 27"/>
          <p:cNvGrpSpPr/>
          <p:nvPr userDrawn="1"/>
        </p:nvGrpSpPr>
        <p:grpSpPr>
          <a:xfrm>
            <a:off x="-2426044" y="2725767"/>
            <a:ext cx="288032" cy="276999"/>
            <a:chOff x="12492689" y="2721406"/>
            <a:chExt cx="288032" cy="276999"/>
          </a:xfrm>
        </p:grpSpPr>
        <p:sp>
          <p:nvSpPr>
            <p:cNvPr id="29" name="Rectangle 28"/>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31" name="Group 30"/>
          <p:cNvGrpSpPr/>
          <p:nvPr userDrawn="1"/>
        </p:nvGrpSpPr>
        <p:grpSpPr>
          <a:xfrm>
            <a:off x="-2425457" y="3023105"/>
            <a:ext cx="288032" cy="276999"/>
            <a:chOff x="12492689" y="2721406"/>
            <a:chExt cx="288032" cy="276999"/>
          </a:xfrm>
        </p:grpSpPr>
        <p:sp>
          <p:nvSpPr>
            <p:cNvPr id="32" name="Rectangle 31"/>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34" name="Group 33"/>
          <p:cNvGrpSpPr/>
          <p:nvPr userDrawn="1"/>
        </p:nvGrpSpPr>
        <p:grpSpPr>
          <a:xfrm>
            <a:off x="-2425457" y="3329531"/>
            <a:ext cx="288032" cy="276999"/>
            <a:chOff x="12492689" y="2721406"/>
            <a:chExt cx="288032" cy="276999"/>
          </a:xfrm>
        </p:grpSpPr>
        <p:sp>
          <p:nvSpPr>
            <p:cNvPr id="35" name="Rectangle 34"/>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37" name="Group 36"/>
          <p:cNvGrpSpPr/>
          <p:nvPr userDrawn="1"/>
        </p:nvGrpSpPr>
        <p:grpSpPr>
          <a:xfrm>
            <a:off x="-2427768" y="3630519"/>
            <a:ext cx="288032" cy="276999"/>
            <a:chOff x="12492689" y="2721406"/>
            <a:chExt cx="288032" cy="276999"/>
          </a:xfrm>
        </p:grpSpPr>
        <p:sp>
          <p:nvSpPr>
            <p:cNvPr id="38" name="Rectangle 37"/>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36464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xt and video (iPad)">
    <p:spTree>
      <p:nvGrpSpPr>
        <p:cNvPr id="1" name=""/>
        <p:cNvGrpSpPr/>
        <p:nvPr/>
      </p:nvGrpSpPr>
      <p:grpSpPr>
        <a:xfrm>
          <a:off x="0" y="0"/>
          <a:ext cx="0" cy="0"/>
          <a:chOff x="0" y="0"/>
          <a:chExt cx="0" cy="0"/>
        </a:xfrm>
      </p:grpSpPr>
      <p:pic>
        <p:nvPicPr>
          <p:cNvPr id="7" name="Picture 6" descr="ipa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8128" y="839026"/>
            <a:ext cx="4132447" cy="5206924"/>
          </a:xfrm>
          <a:prstGeom prst="rect">
            <a:avLst/>
          </a:prstGeom>
        </p:spPr>
      </p:pic>
      <p:sp>
        <p:nvSpPr>
          <p:cNvPr id="6" name="Text Placeholder 5"/>
          <p:cNvSpPr>
            <a:spLocks noGrp="1"/>
          </p:cNvSpPr>
          <p:nvPr>
            <p:ph type="body" sz="quarter" idx="11"/>
          </p:nvPr>
        </p:nvSpPr>
        <p:spPr>
          <a:xfrm>
            <a:off x="489315" y="1710267"/>
            <a:ext cx="5606686" cy="4468864"/>
          </a:xfrm>
        </p:spPr>
        <p:txBody>
          <a:bodyPr/>
          <a:lstStyle>
            <a:lvl1pPr>
              <a:defRPr>
                <a:solidFill>
                  <a:schemeClr val="tx1"/>
                </a:solidFill>
              </a:defRPr>
            </a:lvl1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8" name="Rectangle 7"/>
          <p:cNvSpPr/>
          <p:nvPr/>
        </p:nvSpPr>
        <p:spPr>
          <a:xfrm>
            <a:off x="7681354" y="1507200"/>
            <a:ext cx="3249600" cy="3840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9" name="Content Placeholder 8"/>
          <p:cNvSpPr>
            <a:spLocks noGrp="1"/>
          </p:cNvSpPr>
          <p:nvPr>
            <p:ph sz="quarter" idx="12"/>
          </p:nvPr>
        </p:nvSpPr>
        <p:spPr>
          <a:xfrm>
            <a:off x="7680176" y="1507200"/>
            <a:ext cx="3249600" cy="3840000"/>
          </a:xfrm>
        </p:spPr>
        <p:txBody>
          <a:bodyPr/>
          <a:lstStyle>
            <a:lvl1pPr>
              <a:defRPr>
                <a:solidFill>
                  <a:schemeClr val="accent1"/>
                </a:solidFill>
              </a:defRPr>
            </a:lvl1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3" name="Title 2"/>
          <p:cNvSpPr>
            <a:spLocks noGrp="1"/>
          </p:cNvSpPr>
          <p:nvPr>
            <p:ph type="title"/>
          </p:nvPr>
        </p:nvSpPr>
        <p:spPr/>
        <p:txBody>
          <a:bodyPr/>
          <a:lstStyle>
            <a:lvl1pPr>
              <a:defRPr>
                <a:solidFill>
                  <a:schemeClr val="accent1"/>
                </a:solidFill>
              </a:defRPr>
            </a:lvl1pPr>
          </a:lstStyle>
          <a:p>
            <a:r>
              <a:rPr lang="en-US"/>
              <a:t>Click to edit Master title style</a:t>
            </a:r>
            <a:endParaRPr lang="nl-NL" dirty="0"/>
          </a:p>
        </p:txBody>
      </p:sp>
      <p:pic>
        <p:nvPicPr>
          <p:cNvPr id="10" name="Picture 9" descr="ipad.png">
            <a:extLst>
              <a:ext uri="{FF2B5EF4-FFF2-40B4-BE49-F238E27FC236}">
                <a16:creationId xmlns:a16="http://schemas.microsoft.com/office/drawing/2014/main" id="{72A91A83-7BEC-4DFC-9141-86C25E606E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8128" y="839026"/>
            <a:ext cx="4132447" cy="5206924"/>
          </a:xfrm>
          <a:prstGeom prst="rect">
            <a:avLst/>
          </a:prstGeom>
        </p:spPr>
      </p:pic>
      <p:sp>
        <p:nvSpPr>
          <p:cNvPr id="11" name="Rectangle 10">
            <a:extLst>
              <a:ext uri="{FF2B5EF4-FFF2-40B4-BE49-F238E27FC236}">
                <a16:creationId xmlns:a16="http://schemas.microsoft.com/office/drawing/2014/main" id="{4B73CE4D-2F70-45E4-967A-9D739D4C3FC1}"/>
              </a:ext>
            </a:extLst>
          </p:cNvPr>
          <p:cNvSpPr/>
          <p:nvPr userDrawn="1"/>
        </p:nvSpPr>
        <p:spPr>
          <a:xfrm>
            <a:off x="7690730" y="1507200"/>
            <a:ext cx="3249600" cy="3840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baseline="0" dirty="0"/>
          </a:p>
        </p:txBody>
      </p:sp>
      <p:sp>
        <p:nvSpPr>
          <p:cNvPr id="12" name="TextBox 11"/>
          <p:cNvSpPr txBox="1"/>
          <p:nvPr userDrawn="1"/>
        </p:nvSpPr>
        <p:spPr>
          <a:xfrm>
            <a:off x="-2508956"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Working with tex</a:t>
            </a:r>
            <a:r>
              <a:rPr lang="nl-NL" sz="1400" b="1" baseline="0" dirty="0">
                <a:solidFill>
                  <a:schemeClr val="accent1"/>
                </a:solidFill>
                <a:latin typeface="Arial" panose="020B0604020202020204" pitchFamily="34" charset="0"/>
                <a:cs typeface="Arial" panose="020B0604020202020204" pitchFamily="34" charset="0"/>
              </a:rPr>
              <a:t>t levels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3" name="Straight Connector 12"/>
          <p:cNvCxnSpPr/>
          <p:nvPr userDrawn="1"/>
        </p:nvCxnSpPr>
        <p:spPr>
          <a:xfrm>
            <a:off x="-2436948"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2436948" y="2054386"/>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45962" t="15444" r="5868" b="19995"/>
          <a:stretch/>
        </p:blipFill>
        <p:spPr bwMode="auto">
          <a:xfrm>
            <a:off x="-2310934" y="1272882"/>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userDrawn="1"/>
        </p:nvSpPr>
        <p:spPr>
          <a:xfrm>
            <a:off x="-2409976" y="476672"/>
            <a:ext cx="2133267" cy="646331"/>
          </a:xfrm>
          <a:prstGeom prst="rect">
            <a:avLst/>
          </a:prstGeom>
          <a:noFill/>
        </p:spPr>
        <p:txBody>
          <a:bodyPr wrap="square" rtlCol="0">
            <a:spAutoFit/>
          </a:bodyPr>
          <a:lstStyle/>
          <a:p>
            <a:r>
              <a:rPr lang="en-US" sz="900" b="0" i="0" kern="1200" dirty="0">
                <a:solidFill>
                  <a:schemeClr val="tx1"/>
                </a:solidFill>
                <a:effectLst/>
                <a:latin typeface="Arial" panose="020B0604020202020204" pitchFamily="34" charset="0"/>
                <a:ea typeface="+mn-ea"/>
                <a:cs typeface="Arial" panose="020B0604020202020204" pitchFamily="34" charset="0"/>
              </a:rPr>
              <a:t>The UvA template has a number of pre-programmed text levels. Go to 'Home' and then to 'Paragraph' to easily switch between different levels</a:t>
            </a:r>
            <a:endParaRPr lang="en-US" sz="900" b="1" dirty="0">
              <a:latin typeface="Arial" panose="020B0604020202020204" pitchFamily="34" charset="0"/>
              <a:cs typeface="Arial" panose="020B0604020202020204" pitchFamily="34" charset="0"/>
            </a:endParaRPr>
          </a:p>
        </p:txBody>
      </p:sp>
      <p:sp>
        <p:nvSpPr>
          <p:cNvPr id="17" name="TextBox 16"/>
          <p:cNvSpPr txBox="1"/>
          <p:nvPr userDrawn="1"/>
        </p:nvSpPr>
        <p:spPr>
          <a:xfrm>
            <a:off x="-1896800" y="1693275"/>
            <a:ext cx="1080032"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Down</a:t>
            </a:r>
            <a:endParaRPr lang="en-US" sz="900" b="1" dirty="0">
              <a:solidFill>
                <a:schemeClr val="accent1"/>
              </a:solidFill>
              <a:latin typeface="Arial" panose="020B0604020202020204" pitchFamily="34" charset="0"/>
              <a:cs typeface="Arial" panose="020B0604020202020204" pitchFamily="34" charset="0"/>
            </a:endParaRPr>
          </a:p>
        </p:txBody>
      </p:sp>
      <p:sp>
        <p:nvSpPr>
          <p:cNvPr id="18" name="TextBox 17"/>
          <p:cNvSpPr txBox="1"/>
          <p:nvPr userDrawn="1"/>
        </p:nvSpPr>
        <p:spPr>
          <a:xfrm>
            <a:off x="-1896888" y="1322862"/>
            <a:ext cx="1080120"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Up</a:t>
            </a:r>
            <a:endParaRPr lang="en-US" sz="900" b="1" dirty="0">
              <a:solidFill>
                <a:schemeClr val="accent1"/>
              </a:solidFill>
              <a:latin typeface="Arial" panose="020B0604020202020204" pitchFamily="34" charset="0"/>
              <a:cs typeface="Arial" panose="020B0604020202020204" pitchFamily="34" charset="0"/>
            </a:endParaRPr>
          </a:p>
        </p:txBody>
      </p:sp>
      <p:pic>
        <p:nvPicPr>
          <p:cNvPr id="19"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4675" t="13612" r="47155" b="21827"/>
          <a:stretch/>
        </p:blipFill>
        <p:spPr bwMode="auto">
          <a:xfrm>
            <a:off x="-2310934" y="1628800"/>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Box 19"/>
          <p:cNvSpPr txBox="1"/>
          <p:nvPr userDrawn="1"/>
        </p:nvSpPr>
        <p:spPr>
          <a:xfrm>
            <a:off x="-2508956" y="2084657"/>
            <a:ext cx="1376953" cy="246221"/>
          </a:xfrm>
          <a:prstGeom prst="rect">
            <a:avLst/>
          </a:prstGeom>
          <a:noFill/>
        </p:spPr>
        <p:txBody>
          <a:bodyPr wrap="square" rtlCol="0">
            <a:spAutoFit/>
          </a:bodyPr>
          <a:lstStyle/>
          <a:p>
            <a:r>
              <a:rPr lang="nl-NL" sz="1000" b="1" dirty="0">
                <a:solidFill>
                  <a:schemeClr val="accent1"/>
                </a:solidFill>
                <a:latin typeface="Arial" panose="020B0604020202020204" pitchFamily="34" charset="0"/>
                <a:cs typeface="Arial" panose="020B0604020202020204" pitchFamily="34" charset="0"/>
              </a:rPr>
              <a:t>Tex</a:t>
            </a:r>
            <a:r>
              <a:rPr lang="nl-NL" sz="1000" b="1" baseline="0" dirty="0">
                <a:solidFill>
                  <a:schemeClr val="accent1"/>
                </a:solidFill>
                <a:latin typeface="Arial" panose="020B0604020202020204" pitchFamily="34" charset="0"/>
                <a:cs typeface="Arial" panose="020B0604020202020204" pitchFamily="34" charset="0"/>
              </a:rPr>
              <a:t>t levels</a:t>
            </a:r>
            <a:endParaRPr lang="en-US" sz="1000" b="1" dirty="0">
              <a:solidFill>
                <a:schemeClr val="accent1"/>
              </a:solidFill>
              <a:latin typeface="Arial" panose="020B0604020202020204" pitchFamily="34" charset="0"/>
              <a:cs typeface="Arial" panose="020B0604020202020204" pitchFamily="34" charset="0"/>
            </a:endParaRPr>
          </a:p>
        </p:txBody>
      </p:sp>
      <p:sp>
        <p:nvSpPr>
          <p:cNvPr id="21" name="TextBox 20"/>
          <p:cNvSpPr txBox="1"/>
          <p:nvPr userDrawn="1"/>
        </p:nvSpPr>
        <p:spPr>
          <a:xfrm>
            <a:off x="-2166918" y="2453422"/>
            <a:ext cx="1854206" cy="246221"/>
          </a:xfrm>
          <a:prstGeom prst="rect">
            <a:avLst/>
          </a:prstGeom>
          <a:noFill/>
        </p:spPr>
        <p:txBody>
          <a:bodyPr wrap="square" rtlCol="0">
            <a:spAutoFit/>
          </a:bodyPr>
          <a:lstStyle/>
          <a:p>
            <a:r>
              <a:rPr lang="nl-NL" sz="1000" dirty="0">
                <a:latin typeface="+mj-lt"/>
                <a:cs typeface="Arial" panose="020B0604020202020204" pitchFamily="34" charset="0"/>
              </a:rPr>
              <a:t>Body</a:t>
            </a:r>
            <a:r>
              <a:rPr lang="nl-NL" sz="1000" baseline="0" dirty="0">
                <a:latin typeface="+mj-lt"/>
                <a:cs typeface="Arial" panose="020B0604020202020204" pitchFamily="34" charset="0"/>
              </a:rPr>
              <a:t> text</a:t>
            </a:r>
            <a:r>
              <a:rPr lang="nl-NL" sz="1000" dirty="0">
                <a:latin typeface="+mj-lt"/>
                <a:cs typeface="Arial" panose="020B0604020202020204" pitchFamily="34" charset="0"/>
              </a:rPr>
              <a:t> (24 pt.)</a:t>
            </a:r>
            <a:endParaRPr lang="en-US" sz="1000" dirty="0">
              <a:latin typeface="+mj-lt"/>
              <a:cs typeface="Arial" panose="020B0604020202020204" pitchFamily="34" charset="0"/>
            </a:endParaRPr>
          </a:p>
        </p:txBody>
      </p:sp>
      <p:sp>
        <p:nvSpPr>
          <p:cNvPr id="22" name="TextBox 21"/>
          <p:cNvSpPr txBox="1"/>
          <p:nvPr userDrawn="1"/>
        </p:nvSpPr>
        <p:spPr>
          <a:xfrm>
            <a:off x="-2169590" y="2723262"/>
            <a:ext cx="1854206" cy="246221"/>
          </a:xfrm>
          <a:prstGeom prst="rect">
            <a:avLst/>
          </a:prstGeom>
          <a:noFill/>
        </p:spPr>
        <p:txBody>
          <a:bodyPr wrap="square" rtlCol="0">
            <a:spAutoFit/>
          </a:bodyPr>
          <a:lstStyle/>
          <a:p>
            <a:pPr marL="171450" indent="-171450">
              <a:buFont typeface="Arial" panose="020B0604020202020204" pitchFamily="34" charset="0"/>
              <a:buChar char="•"/>
            </a:pPr>
            <a:r>
              <a:rPr lang="nl-NL" sz="1000" dirty="0">
                <a:latin typeface="+mj-lt"/>
                <a:cs typeface="Arial" panose="020B0604020202020204" pitchFamily="34" charset="0"/>
              </a:rPr>
              <a:t>Bullet (24 pt.)</a:t>
            </a:r>
            <a:endParaRPr lang="en-US" sz="1000" dirty="0">
              <a:latin typeface="+mj-lt"/>
              <a:cs typeface="Arial" panose="020B0604020202020204" pitchFamily="34" charset="0"/>
            </a:endParaRPr>
          </a:p>
        </p:txBody>
      </p:sp>
      <p:sp>
        <p:nvSpPr>
          <p:cNvPr id="23" name="TextBox 22"/>
          <p:cNvSpPr txBox="1"/>
          <p:nvPr userDrawn="1"/>
        </p:nvSpPr>
        <p:spPr>
          <a:xfrm>
            <a:off x="-2083419" y="3023105"/>
            <a:ext cx="1693619" cy="246221"/>
          </a:xfrm>
          <a:prstGeom prst="rect">
            <a:avLst/>
          </a:prstGeom>
          <a:noFill/>
        </p:spPr>
        <p:txBody>
          <a:bodyPr wrap="square" rtlCol="0">
            <a:spAutoFit/>
          </a:bodyPr>
          <a:lstStyle/>
          <a:p>
            <a:pPr marL="360363" lvl="1" indent="-180975">
              <a:buFont typeface="Arial" panose="020B0604020202020204" pitchFamily="34" charset="0"/>
              <a:buChar char="•"/>
            </a:pPr>
            <a:r>
              <a:rPr lang="nl-NL" sz="1000" dirty="0">
                <a:latin typeface="+mj-lt"/>
                <a:cs typeface="Arial" panose="020B0604020202020204" pitchFamily="34" charset="0"/>
              </a:rPr>
              <a:t>Sub Bullet (16 pt.)</a:t>
            </a:r>
            <a:endParaRPr lang="en-US" sz="1000" dirty="0">
              <a:latin typeface="+mj-lt"/>
              <a:cs typeface="Arial" panose="020B0604020202020204" pitchFamily="34" charset="0"/>
            </a:endParaRPr>
          </a:p>
        </p:txBody>
      </p:sp>
      <p:sp>
        <p:nvSpPr>
          <p:cNvPr id="24" name="TextBox 23"/>
          <p:cNvSpPr txBox="1"/>
          <p:nvPr userDrawn="1"/>
        </p:nvSpPr>
        <p:spPr>
          <a:xfrm>
            <a:off x="-2083419" y="3329531"/>
            <a:ext cx="1693619" cy="246221"/>
          </a:xfrm>
          <a:prstGeom prst="rect">
            <a:avLst/>
          </a:prstGeom>
          <a:noFill/>
        </p:spPr>
        <p:txBody>
          <a:bodyPr wrap="square" rtlCol="0">
            <a:spAutoFit/>
          </a:bodyPr>
          <a:lstStyle/>
          <a:p>
            <a:r>
              <a:rPr lang="nl-NL" sz="1000" b="1" dirty="0">
                <a:solidFill>
                  <a:schemeClr val="accent1"/>
                </a:solidFill>
                <a:latin typeface="+mj-lt"/>
                <a:cs typeface="Arial" panose="020B0604020202020204" pitchFamily="34" charset="0"/>
              </a:rPr>
              <a:t>Title (24 pt)</a:t>
            </a:r>
            <a:endParaRPr lang="en-US" sz="1000" b="1" dirty="0">
              <a:solidFill>
                <a:schemeClr val="accent1"/>
              </a:solidFill>
              <a:latin typeface="+mj-lt"/>
              <a:cs typeface="Arial" panose="020B0604020202020204" pitchFamily="34" charset="0"/>
            </a:endParaRPr>
          </a:p>
        </p:txBody>
      </p:sp>
      <p:sp>
        <p:nvSpPr>
          <p:cNvPr id="25" name="TextBox 24"/>
          <p:cNvSpPr txBox="1"/>
          <p:nvPr userDrawn="1"/>
        </p:nvSpPr>
        <p:spPr>
          <a:xfrm>
            <a:off x="-2093659" y="3636326"/>
            <a:ext cx="1693619" cy="246221"/>
          </a:xfrm>
          <a:prstGeom prst="rect">
            <a:avLst/>
          </a:prstGeom>
          <a:noFill/>
        </p:spPr>
        <p:txBody>
          <a:bodyPr wrap="square" rtlCol="0">
            <a:spAutoFit/>
          </a:bodyPr>
          <a:lstStyle/>
          <a:p>
            <a:r>
              <a:rPr lang="nl-NL" sz="1000" i="1" dirty="0">
                <a:solidFill>
                  <a:schemeClr val="accent1"/>
                </a:solidFill>
                <a:latin typeface="+mj-lt"/>
                <a:cs typeface="Arial" panose="020B0604020202020204" pitchFamily="34" charset="0"/>
              </a:rPr>
              <a:t>Title (16 pt)</a:t>
            </a:r>
            <a:endParaRPr lang="en-US" sz="1000" i="1" dirty="0">
              <a:solidFill>
                <a:schemeClr val="accent1"/>
              </a:solidFill>
              <a:latin typeface="+mj-lt"/>
              <a:cs typeface="Arial" panose="020B0604020202020204" pitchFamily="34" charset="0"/>
            </a:endParaRPr>
          </a:p>
        </p:txBody>
      </p:sp>
      <p:grpSp>
        <p:nvGrpSpPr>
          <p:cNvPr id="26" name="Group 25"/>
          <p:cNvGrpSpPr/>
          <p:nvPr userDrawn="1"/>
        </p:nvGrpSpPr>
        <p:grpSpPr>
          <a:xfrm>
            <a:off x="-2425457" y="2431921"/>
            <a:ext cx="288032" cy="276999"/>
            <a:chOff x="12492689" y="2721406"/>
            <a:chExt cx="288032" cy="276999"/>
          </a:xfrm>
        </p:grpSpPr>
        <p:sp>
          <p:nvSpPr>
            <p:cNvPr id="27" name="Rectangle 26"/>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29" name="Group 28"/>
          <p:cNvGrpSpPr/>
          <p:nvPr userDrawn="1"/>
        </p:nvGrpSpPr>
        <p:grpSpPr>
          <a:xfrm>
            <a:off x="-2426044" y="2725767"/>
            <a:ext cx="288032" cy="276999"/>
            <a:chOff x="12492689" y="2721406"/>
            <a:chExt cx="288032" cy="276999"/>
          </a:xfrm>
        </p:grpSpPr>
        <p:sp>
          <p:nvSpPr>
            <p:cNvPr id="30" name="Rectangle 29"/>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32" name="Group 31"/>
          <p:cNvGrpSpPr/>
          <p:nvPr userDrawn="1"/>
        </p:nvGrpSpPr>
        <p:grpSpPr>
          <a:xfrm>
            <a:off x="-2425457" y="3023105"/>
            <a:ext cx="288032" cy="276999"/>
            <a:chOff x="12492689" y="2721406"/>
            <a:chExt cx="288032" cy="276999"/>
          </a:xfrm>
        </p:grpSpPr>
        <p:sp>
          <p:nvSpPr>
            <p:cNvPr id="33" name="Rectangle 32"/>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35" name="Group 34"/>
          <p:cNvGrpSpPr/>
          <p:nvPr userDrawn="1"/>
        </p:nvGrpSpPr>
        <p:grpSpPr>
          <a:xfrm>
            <a:off x="-2425457" y="3329531"/>
            <a:ext cx="288032" cy="276999"/>
            <a:chOff x="12492689" y="2721406"/>
            <a:chExt cx="288032" cy="276999"/>
          </a:xfrm>
        </p:grpSpPr>
        <p:sp>
          <p:nvSpPr>
            <p:cNvPr id="36" name="Rectangle 35"/>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38" name="Group 37"/>
          <p:cNvGrpSpPr/>
          <p:nvPr userDrawn="1"/>
        </p:nvGrpSpPr>
        <p:grpSpPr>
          <a:xfrm>
            <a:off x="-2427768" y="3630519"/>
            <a:ext cx="288032" cy="276999"/>
            <a:chOff x="12492689" y="2721406"/>
            <a:chExt cx="288032" cy="276999"/>
          </a:xfrm>
        </p:grpSpPr>
        <p:sp>
          <p:nvSpPr>
            <p:cNvPr id="39" name="Rectangle 38"/>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63110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Grafiek bre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92C6-2ACF-4B38-86C3-6C298EE63B4B}"/>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nl-NL" dirty="0"/>
          </a:p>
        </p:txBody>
      </p:sp>
      <p:sp useBgFill="1">
        <p:nvSpPr>
          <p:cNvPr id="4" name="Chart Placeholder 3">
            <a:extLst>
              <a:ext uri="{FF2B5EF4-FFF2-40B4-BE49-F238E27FC236}">
                <a16:creationId xmlns:a16="http://schemas.microsoft.com/office/drawing/2014/main" id="{5958EF81-0CFC-48FC-BE1D-A0A58BBF5B9A}"/>
              </a:ext>
            </a:extLst>
          </p:cNvPr>
          <p:cNvSpPr>
            <a:spLocks noGrp="1"/>
          </p:cNvSpPr>
          <p:nvPr>
            <p:ph type="chart" sz="quarter" idx="10" hasCustomPrompt="1"/>
          </p:nvPr>
        </p:nvSpPr>
        <p:spPr>
          <a:xfrm>
            <a:off x="479425" y="1898650"/>
            <a:ext cx="11269663" cy="4208463"/>
          </a:xfrm>
          <a:solidFill>
            <a:schemeClr val="accent1">
              <a:tint val="20000"/>
            </a:schemeClr>
          </a:solidFill>
        </p:spPr>
        <p:txBody>
          <a:bodyPr wrap="square" anchor="ctr"/>
          <a:lstStyle>
            <a:lvl1pPr algn="ctr">
              <a:defRPr>
                <a:solidFill>
                  <a:srgbClr val="000000"/>
                </a:solidFill>
              </a:defRPr>
            </a:lvl1pPr>
          </a:lstStyle>
          <a:p>
            <a:r>
              <a:rPr lang="nl-NL" dirty="0"/>
              <a:t>Click icon 
 to add </a:t>
            </a:r>
            <a:r>
              <a:rPr lang="nl-NL" dirty="0" err="1"/>
              <a:t>chart</a:t>
            </a:r>
            <a:endParaRPr lang="nl-NL" dirty="0"/>
          </a:p>
        </p:txBody>
      </p:sp>
      <p:sp>
        <p:nvSpPr>
          <p:cNvPr id="5" name="TextBox 4"/>
          <p:cNvSpPr txBox="1"/>
          <p:nvPr userDrawn="1"/>
        </p:nvSpPr>
        <p:spPr>
          <a:xfrm>
            <a:off x="-2508956"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Working with tex</a:t>
            </a:r>
            <a:r>
              <a:rPr lang="nl-NL" sz="1400" b="1" baseline="0" dirty="0">
                <a:solidFill>
                  <a:schemeClr val="accent1"/>
                </a:solidFill>
                <a:latin typeface="Arial" panose="020B0604020202020204" pitchFamily="34" charset="0"/>
                <a:cs typeface="Arial" panose="020B0604020202020204" pitchFamily="34" charset="0"/>
              </a:rPr>
              <a:t>t levels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6" name="Straight Connector 5"/>
          <p:cNvCxnSpPr/>
          <p:nvPr userDrawn="1"/>
        </p:nvCxnSpPr>
        <p:spPr>
          <a:xfrm>
            <a:off x="-2436948"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2436948" y="2054386"/>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5962" t="15444" r="5868" b="19995"/>
          <a:stretch/>
        </p:blipFill>
        <p:spPr bwMode="auto">
          <a:xfrm>
            <a:off x="-2310934" y="1272882"/>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userDrawn="1"/>
        </p:nvSpPr>
        <p:spPr>
          <a:xfrm>
            <a:off x="-2409976" y="476672"/>
            <a:ext cx="2133267" cy="646331"/>
          </a:xfrm>
          <a:prstGeom prst="rect">
            <a:avLst/>
          </a:prstGeom>
          <a:noFill/>
        </p:spPr>
        <p:txBody>
          <a:bodyPr wrap="square" rtlCol="0">
            <a:spAutoFit/>
          </a:bodyPr>
          <a:lstStyle/>
          <a:p>
            <a:r>
              <a:rPr lang="en-US" sz="900" b="0" i="0" kern="1200" dirty="0">
                <a:solidFill>
                  <a:schemeClr val="tx1"/>
                </a:solidFill>
                <a:effectLst/>
                <a:latin typeface="Arial" panose="020B0604020202020204" pitchFamily="34" charset="0"/>
                <a:ea typeface="+mn-ea"/>
                <a:cs typeface="Arial" panose="020B0604020202020204" pitchFamily="34" charset="0"/>
              </a:rPr>
              <a:t>The UvA template has a number of pre-programmed text levels. Go to 'Home' and then to 'Paragraph' to easily switch between different levels</a:t>
            </a:r>
            <a:endParaRPr lang="en-US" sz="900" b="1" dirty="0">
              <a:latin typeface="Arial" panose="020B0604020202020204" pitchFamily="34" charset="0"/>
              <a:cs typeface="Arial" panose="020B0604020202020204" pitchFamily="34" charset="0"/>
            </a:endParaRPr>
          </a:p>
        </p:txBody>
      </p:sp>
      <p:sp>
        <p:nvSpPr>
          <p:cNvPr id="10" name="TextBox 9"/>
          <p:cNvSpPr txBox="1"/>
          <p:nvPr userDrawn="1"/>
        </p:nvSpPr>
        <p:spPr>
          <a:xfrm>
            <a:off x="-1896800" y="1693275"/>
            <a:ext cx="1080032"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Down</a:t>
            </a:r>
            <a:endParaRPr lang="en-US" sz="900" b="1" dirty="0">
              <a:solidFill>
                <a:schemeClr val="accent1"/>
              </a:solidFill>
              <a:latin typeface="Arial" panose="020B0604020202020204" pitchFamily="34" charset="0"/>
              <a:cs typeface="Arial" panose="020B0604020202020204" pitchFamily="34" charset="0"/>
            </a:endParaRPr>
          </a:p>
        </p:txBody>
      </p:sp>
      <p:sp>
        <p:nvSpPr>
          <p:cNvPr id="11" name="TextBox 10"/>
          <p:cNvSpPr txBox="1"/>
          <p:nvPr userDrawn="1"/>
        </p:nvSpPr>
        <p:spPr>
          <a:xfrm>
            <a:off x="-1896888" y="1322862"/>
            <a:ext cx="1080120"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Up</a:t>
            </a:r>
            <a:endParaRPr lang="en-US" sz="900" b="1" dirty="0">
              <a:solidFill>
                <a:schemeClr val="accent1"/>
              </a:solidFill>
              <a:latin typeface="Arial" panose="020B0604020202020204" pitchFamily="34" charset="0"/>
              <a:cs typeface="Arial" panose="020B0604020202020204" pitchFamily="34" charset="0"/>
            </a:endParaRPr>
          </a:p>
        </p:txBody>
      </p:sp>
      <p:pic>
        <p:nvPicPr>
          <p:cNvPr id="12"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675" t="13612" r="47155" b="21827"/>
          <a:stretch/>
        </p:blipFill>
        <p:spPr bwMode="auto">
          <a:xfrm>
            <a:off x="-2310934" y="1628800"/>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userDrawn="1"/>
        </p:nvSpPr>
        <p:spPr>
          <a:xfrm>
            <a:off x="-2508956" y="2084657"/>
            <a:ext cx="1376953" cy="246221"/>
          </a:xfrm>
          <a:prstGeom prst="rect">
            <a:avLst/>
          </a:prstGeom>
          <a:noFill/>
        </p:spPr>
        <p:txBody>
          <a:bodyPr wrap="square" rtlCol="0">
            <a:spAutoFit/>
          </a:bodyPr>
          <a:lstStyle/>
          <a:p>
            <a:r>
              <a:rPr lang="nl-NL" sz="1000" b="1" dirty="0">
                <a:solidFill>
                  <a:schemeClr val="accent1"/>
                </a:solidFill>
                <a:latin typeface="Arial" panose="020B0604020202020204" pitchFamily="34" charset="0"/>
                <a:cs typeface="Arial" panose="020B0604020202020204" pitchFamily="34" charset="0"/>
              </a:rPr>
              <a:t>Tex</a:t>
            </a:r>
            <a:r>
              <a:rPr lang="nl-NL" sz="1000" b="1" baseline="0" dirty="0">
                <a:solidFill>
                  <a:schemeClr val="accent1"/>
                </a:solidFill>
                <a:latin typeface="Arial" panose="020B0604020202020204" pitchFamily="34" charset="0"/>
                <a:cs typeface="Arial" panose="020B0604020202020204" pitchFamily="34" charset="0"/>
              </a:rPr>
              <a:t>t levels</a:t>
            </a:r>
            <a:endParaRPr lang="en-US" sz="1000" b="1" dirty="0">
              <a:solidFill>
                <a:schemeClr val="accent1"/>
              </a:solidFill>
              <a:latin typeface="Arial" panose="020B0604020202020204" pitchFamily="34" charset="0"/>
              <a:cs typeface="Arial" panose="020B0604020202020204" pitchFamily="34" charset="0"/>
            </a:endParaRPr>
          </a:p>
        </p:txBody>
      </p:sp>
      <p:sp>
        <p:nvSpPr>
          <p:cNvPr id="14" name="TextBox 13"/>
          <p:cNvSpPr txBox="1"/>
          <p:nvPr userDrawn="1"/>
        </p:nvSpPr>
        <p:spPr>
          <a:xfrm>
            <a:off x="-2166918" y="2453422"/>
            <a:ext cx="1854206" cy="246221"/>
          </a:xfrm>
          <a:prstGeom prst="rect">
            <a:avLst/>
          </a:prstGeom>
          <a:noFill/>
        </p:spPr>
        <p:txBody>
          <a:bodyPr wrap="square" rtlCol="0">
            <a:spAutoFit/>
          </a:bodyPr>
          <a:lstStyle/>
          <a:p>
            <a:r>
              <a:rPr lang="nl-NL" sz="1000" dirty="0">
                <a:latin typeface="+mj-lt"/>
                <a:cs typeface="Arial" panose="020B0604020202020204" pitchFamily="34" charset="0"/>
              </a:rPr>
              <a:t>Body</a:t>
            </a:r>
            <a:r>
              <a:rPr lang="nl-NL" sz="1000" baseline="0" dirty="0">
                <a:latin typeface="+mj-lt"/>
                <a:cs typeface="Arial" panose="020B0604020202020204" pitchFamily="34" charset="0"/>
              </a:rPr>
              <a:t> text</a:t>
            </a:r>
            <a:r>
              <a:rPr lang="nl-NL" sz="1000" dirty="0">
                <a:latin typeface="+mj-lt"/>
                <a:cs typeface="Arial" panose="020B0604020202020204" pitchFamily="34" charset="0"/>
              </a:rPr>
              <a:t> (24 pt.)</a:t>
            </a:r>
            <a:endParaRPr lang="en-US" sz="1000" dirty="0">
              <a:latin typeface="+mj-lt"/>
              <a:cs typeface="Arial" panose="020B0604020202020204" pitchFamily="34" charset="0"/>
            </a:endParaRPr>
          </a:p>
        </p:txBody>
      </p:sp>
      <p:sp>
        <p:nvSpPr>
          <p:cNvPr id="15" name="TextBox 14"/>
          <p:cNvSpPr txBox="1"/>
          <p:nvPr userDrawn="1"/>
        </p:nvSpPr>
        <p:spPr>
          <a:xfrm>
            <a:off x="-2169590" y="2723262"/>
            <a:ext cx="1854206" cy="246221"/>
          </a:xfrm>
          <a:prstGeom prst="rect">
            <a:avLst/>
          </a:prstGeom>
          <a:noFill/>
        </p:spPr>
        <p:txBody>
          <a:bodyPr wrap="square" rtlCol="0">
            <a:spAutoFit/>
          </a:bodyPr>
          <a:lstStyle/>
          <a:p>
            <a:pPr marL="171450" indent="-171450">
              <a:buFont typeface="Arial" panose="020B0604020202020204" pitchFamily="34" charset="0"/>
              <a:buChar char="•"/>
            </a:pPr>
            <a:r>
              <a:rPr lang="nl-NL" sz="1000" dirty="0">
                <a:latin typeface="+mj-lt"/>
                <a:cs typeface="Arial" panose="020B0604020202020204" pitchFamily="34" charset="0"/>
              </a:rPr>
              <a:t>Bullet (24 pt.)</a:t>
            </a:r>
            <a:endParaRPr lang="en-US" sz="1000" dirty="0">
              <a:latin typeface="+mj-lt"/>
              <a:cs typeface="Arial" panose="020B0604020202020204" pitchFamily="34" charset="0"/>
            </a:endParaRPr>
          </a:p>
        </p:txBody>
      </p:sp>
      <p:sp>
        <p:nvSpPr>
          <p:cNvPr id="16" name="TextBox 15"/>
          <p:cNvSpPr txBox="1"/>
          <p:nvPr userDrawn="1"/>
        </p:nvSpPr>
        <p:spPr>
          <a:xfrm>
            <a:off x="-2083419" y="3023105"/>
            <a:ext cx="1693619" cy="246221"/>
          </a:xfrm>
          <a:prstGeom prst="rect">
            <a:avLst/>
          </a:prstGeom>
          <a:noFill/>
        </p:spPr>
        <p:txBody>
          <a:bodyPr wrap="square" rtlCol="0">
            <a:spAutoFit/>
          </a:bodyPr>
          <a:lstStyle/>
          <a:p>
            <a:pPr marL="360363" lvl="1" indent="-180975">
              <a:buFont typeface="Arial" panose="020B0604020202020204" pitchFamily="34" charset="0"/>
              <a:buChar char="•"/>
            </a:pPr>
            <a:r>
              <a:rPr lang="nl-NL" sz="1000" dirty="0">
                <a:latin typeface="+mj-lt"/>
                <a:cs typeface="Arial" panose="020B0604020202020204" pitchFamily="34" charset="0"/>
              </a:rPr>
              <a:t>Sub Bullet (16 pt.)</a:t>
            </a:r>
            <a:endParaRPr lang="en-US" sz="1000" dirty="0">
              <a:latin typeface="+mj-lt"/>
              <a:cs typeface="Arial" panose="020B0604020202020204" pitchFamily="34" charset="0"/>
            </a:endParaRPr>
          </a:p>
        </p:txBody>
      </p:sp>
      <p:sp>
        <p:nvSpPr>
          <p:cNvPr id="17" name="TextBox 16"/>
          <p:cNvSpPr txBox="1"/>
          <p:nvPr userDrawn="1"/>
        </p:nvSpPr>
        <p:spPr>
          <a:xfrm>
            <a:off x="-2083419" y="3329531"/>
            <a:ext cx="1693619" cy="246221"/>
          </a:xfrm>
          <a:prstGeom prst="rect">
            <a:avLst/>
          </a:prstGeom>
          <a:noFill/>
        </p:spPr>
        <p:txBody>
          <a:bodyPr wrap="square" rtlCol="0">
            <a:spAutoFit/>
          </a:bodyPr>
          <a:lstStyle/>
          <a:p>
            <a:r>
              <a:rPr lang="nl-NL" sz="1000" b="1" dirty="0">
                <a:solidFill>
                  <a:schemeClr val="accent1"/>
                </a:solidFill>
                <a:latin typeface="+mj-lt"/>
                <a:cs typeface="Arial" panose="020B0604020202020204" pitchFamily="34" charset="0"/>
              </a:rPr>
              <a:t>Title (24 pt)</a:t>
            </a:r>
            <a:endParaRPr lang="en-US" sz="1000" b="1" dirty="0">
              <a:solidFill>
                <a:schemeClr val="accent1"/>
              </a:solidFill>
              <a:latin typeface="+mj-lt"/>
              <a:cs typeface="Arial" panose="020B0604020202020204" pitchFamily="34" charset="0"/>
            </a:endParaRPr>
          </a:p>
        </p:txBody>
      </p:sp>
      <p:sp>
        <p:nvSpPr>
          <p:cNvPr id="18" name="TextBox 17"/>
          <p:cNvSpPr txBox="1"/>
          <p:nvPr userDrawn="1"/>
        </p:nvSpPr>
        <p:spPr>
          <a:xfrm>
            <a:off x="-2093659" y="3636326"/>
            <a:ext cx="1693619" cy="246221"/>
          </a:xfrm>
          <a:prstGeom prst="rect">
            <a:avLst/>
          </a:prstGeom>
          <a:noFill/>
        </p:spPr>
        <p:txBody>
          <a:bodyPr wrap="square" rtlCol="0">
            <a:spAutoFit/>
          </a:bodyPr>
          <a:lstStyle/>
          <a:p>
            <a:r>
              <a:rPr lang="nl-NL" sz="1000" i="1" dirty="0">
                <a:solidFill>
                  <a:schemeClr val="accent1"/>
                </a:solidFill>
                <a:latin typeface="+mj-lt"/>
                <a:cs typeface="Arial" panose="020B0604020202020204" pitchFamily="34" charset="0"/>
              </a:rPr>
              <a:t>Title (16 pt)</a:t>
            </a:r>
            <a:endParaRPr lang="en-US" sz="1000" i="1" dirty="0">
              <a:solidFill>
                <a:schemeClr val="accent1"/>
              </a:solidFill>
              <a:latin typeface="+mj-lt"/>
              <a:cs typeface="Arial" panose="020B0604020202020204" pitchFamily="34" charset="0"/>
            </a:endParaRPr>
          </a:p>
        </p:txBody>
      </p:sp>
      <p:grpSp>
        <p:nvGrpSpPr>
          <p:cNvPr id="19" name="Group 18"/>
          <p:cNvGrpSpPr/>
          <p:nvPr userDrawn="1"/>
        </p:nvGrpSpPr>
        <p:grpSpPr>
          <a:xfrm>
            <a:off x="-2425457" y="2431921"/>
            <a:ext cx="288032" cy="276999"/>
            <a:chOff x="12492689" y="2721406"/>
            <a:chExt cx="288032" cy="276999"/>
          </a:xfrm>
        </p:grpSpPr>
        <p:sp>
          <p:nvSpPr>
            <p:cNvPr id="20" name="Rectangle 19"/>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22" name="Group 21"/>
          <p:cNvGrpSpPr/>
          <p:nvPr userDrawn="1"/>
        </p:nvGrpSpPr>
        <p:grpSpPr>
          <a:xfrm>
            <a:off x="-2426044" y="2725767"/>
            <a:ext cx="288032" cy="276999"/>
            <a:chOff x="12492689" y="2721406"/>
            <a:chExt cx="288032" cy="276999"/>
          </a:xfrm>
        </p:grpSpPr>
        <p:sp>
          <p:nvSpPr>
            <p:cNvPr id="23" name="Rectangle 22"/>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25" name="Group 24"/>
          <p:cNvGrpSpPr/>
          <p:nvPr userDrawn="1"/>
        </p:nvGrpSpPr>
        <p:grpSpPr>
          <a:xfrm>
            <a:off x="-2425457" y="3023105"/>
            <a:ext cx="288032" cy="276999"/>
            <a:chOff x="12492689" y="2721406"/>
            <a:chExt cx="288032" cy="276999"/>
          </a:xfrm>
        </p:grpSpPr>
        <p:sp>
          <p:nvSpPr>
            <p:cNvPr id="26" name="Rectangle 25"/>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28" name="Group 27"/>
          <p:cNvGrpSpPr/>
          <p:nvPr userDrawn="1"/>
        </p:nvGrpSpPr>
        <p:grpSpPr>
          <a:xfrm>
            <a:off x="-2425457" y="3329531"/>
            <a:ext cx="288032" cy="276999"/>
            <a:chOff x="12492689" y="2721406"/>
            <a:chExt cx="288032" cy="276999"/>
          </a:xfrm>
        </p:grpSpPr>
        <p:sp>
          <p:nvSpPr>
            <p:cNvPr id="29" name="Rectangle 28"/>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31" name="Group 30"/>
          <p:cNvGrpSpPr/>
          <p:nvPr userDrawn="1"/>
        </p:nvGrpSpPr>
        <p:grpSpPr>
          <a:xfrm>
            <a:off x="-2427768" y="3630519"/>
            <a:ext cx="288032" cy="276999"/>
            <a:chOff x="12492689" y="2721406"/>
            <a:chExt cx="288032" cy="276999"/>
          </a:xfrm>
        </p:grpSpPr>
        <p:sp>
          <p:nvSpPr>
            <p:cNvPr id="32" name="Rectangle 31"/>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29917934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mart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AF520-9086-466E-9B79-4326410DA274}"/>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nl-NL" dirty="0"/>
          </a:p>
        </p:txBody>
      </p:sp>
      <p:sp>
        <p:nvSpPr>
          <p:cNvPr id="4" name="SmartArt Placeholder 3">
            <a:extLst>
              <a:ext uri="{FF2B5EF4-FFF2-40B4-BE49-F238E27FC236}">
                <a16:creationId xmlns:a16="http://schemas.microsoft.com/office/drawing/2014/main" id="{B1BBC81D-6CE2-4F98-83D0-5B508AF7F554}"/>
              </a:ext>
            </a:extLst>
          </p:cNvPr>
          <p:cNvSpPr>
            <a:spLocks noGrp="1"/>
          </p:cNvSpPr>
          <p:nvPr>
            <p:ph type="dgm" sz="quarter" idx="10"/>
          </p:nvPr>
        </p:nvSpPr>
        <p:spPr>
          <a:xfrm>
            <a:off x="488951" y="1898650"/>
            <a:ext cx="11260138" cy="4208463"/>
          </a:xfrm>
        </p:spPr>
        <p:txBody>
          <a:bodyPr/>
          <a:lstStyle>
            <a:lvl1pPr>
              <a:defRPr>
                <a:solidFill>
                  <a:schemeClr val="accent1"/>
                </a:solidFill>
              </a:defRPr>
            </a:lvl1pPr>
          </a:lstStyle>
          <a:p>
            <a:r>
              <a:rPr lang="en-US"/>
              <a:t>Click icon to add SmartArt graphic</a:t>
            </a:r>
            <a:endParaRPr lang="nl-NL" dirty="0"/>
          </a:p>
        </p:txBody>
      </p:sp>
      <p:sp>
        <p:nvSpPr>
          <p:cNvPr id="5" name="TextBox 4"/>
          <p:cNvSpPr txBox="1"/>
          <p:nvPr userDrawn="1"/>
        </p:nvSpPr>
        <p:spPr>
          <a:xfrm>
            <a:off x="-2508956"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Working with tex</a:t>
            </a:r>
            <a:r>
              <a:rPr lang="nl-NL" sz="1400" b="1" baseline="0" dirty="0">
                <a:solidFill>
                  <a:schemeClr val="accent1"/>
                </a:solidFill>
                <a:latin typeface="Arial" panose="020B0604020202020204" pitchFamily="34" charset="0"/>
                <a:cs typeface="Arial" panose="020B0604020202020204" pitchFamily="34" charset="0"/>
              </a:rPr>
              <a:t>t levels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6" name="Straight Connector 5"/>
          <p:cNvCxnSpPr/>
          <p:nvPr userDrawn="1"/>
        </p:nvCxnSpPr>
        <p:spPr>
          <a:xfrm>
            <a:off x="-2436948"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2436948" y="2054386"/>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5962" t="15444" r="5868" b="19995"/>
          <a:stretch/>
        </p:blipFill>
        <p:spPr bwMode="auto">
          <a:xfrm>
            <a:off x="-2310934" y="1272882"/>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userDrawn="1"/>
        </p:nvSpPr>
        <p:spPr>
          <a:xfrm>
            <a:off x="-2409976" y="476672"/>
            <a:ext cx="2133267" cy="646331"/>
          </a:xfrm>
          <a:prstGeom prst="rect">
            <a:avLst/>
          </a:prstGeom>
          <a:noFill/>
        </p:spPr>
        <p:txBody>
          <a:bodyPr wrap="square" rtlCol="0">
            <a:spAutoFit/>
          </a:bodyPr>
          <a:lstStyle/>
          <a:p>
            <a:r>
              <a:rPr lang="en-US" sz="900" b="0" i="0" kern="1200" dirty="0">
                <a:solidFill>
                  <a:schemeClr val="tx1"/>
                </a:solidFill>
                <a:effectLst/>
                <a:latin typeface="Arial" panose="020B0604020202020204" pitchFamily="34" charset="0"/>
                <a:ea typeface="+mn-ea"/>
                <a:cs typeface="Arial" panose="020B0604020202020204" pitchFamily="34" charset="0"/>
              </a:rPr>
              <a:t>The UvA template has a number of pre-programmed text levels. Go to 'Home' and then to 'Paragraph' to easily switch between different levels</a:t>
            </a:r>
            <a:endParaRPr lang="en-US" sz="900" b="1" dirty="0">
              <a:latin typeface="Arial" panose="020B0604020202020204" pitchFamily="34" charset="0"/>
              <a:cs typeface="Arial" panose="020B0604020202020204" pitchFamily="34" charset="0"/>
            </a:endParaRPr>
          </a:p>
        </p:txBody>
      </p:sp>
      <p:sp>
        <p:nvSpPr>
          <p:cNvPr id="10" name="TextBox 9"/>
          <p:cNvSpPr txBox="1"/>
          <p:nvPr userDrawn="1"/>
        </p:nvSpPr>
        <p:spPr>
          <a:xfrm>
            <a:off x="-1896800" y="1693275"/>
            <a:ext cx="1080032"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Down</a:t>
            </a:r>
            <a:endParaRPr lang="en-US" sz="900" b="1" dirty="0">
              <a:solidFill>
                <a:schemeClr val="accent1"/>
              </a:solidFill>
              <a:latin typeface="Arial" panose="020B0604020202020204" pitchFamily="34" charset="0"/>
              <a:cs typeface="Arial" panose="020B0604020202020204" pitchFamily="34" charset="0"/>
            </a:endParaRPr>
          </a:p>
        </p:txBody>
      </p:sp>
      <p:sp>
        <p:nvSpPr>
          <p:cNvPr id="11" name="TextBox 10"/>
          <p:cNvSpPr txBox="1"/>
          <p:nvPr userDrawn="1"/>
        </p:nvSpPr>
        <p:spPr>
          <a:xfrm>
            <a:off x="-1896888" y="1322862"/>
            <a:ext cx="1080120"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Up</a:t>
            </a:r>
            <a:endParaRPr lang="en-US" sz="900" b="1" dirty="0">
              <a:solidFill>
                <a:schemeClr val="accent1"/>
              </a:solidFill>
              <a:latin typeface="Arial" panose="020B0604020202020204" pitchFamily="34" charset="0"/>
              <a:cs typeface="Arial" panose="020B0604020202020204" pitchFamily="34" charset="0"/>
            </a:endParaRPr>
          </a:p>
        </p:txBody>
      </p:sp>
      <p:pic>
        <p:nvPicPr>
          <p:cNvPr id="12"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675" t="13612" r="47155" b="21827"/>
          <a:stretch/>
        </p:blipFill>
        <p:spPr bwMode="auto">
          <a:xfrm>
            <a:off x="-2310934" y="1628800"/>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userDrawn="1"/>
        </p:nvSpPr>
        <p:spPr>
          <a:xfrm>
            <a:off x="-2508956" y="2084657"/>
            <a:ext cx="1376953" cy="246221"/>
          </a:xfrm>
          <a:prstGeom prst="rect">
            <a:avLst/>
          </a:prstGeom>
          <a:noFill/>
        </p:spPr>
        <p:txBody>
          <a:bodyPr wrap="square" rtlCol="0">
            <a:spAutoFit/>
          </a:bodyPr>
          <a:lstStyle/>
          <a:p>
            <a:r>
              <a:rPr lang="nl-NL" sz="1000" b="1" dirty="0">
                <a:solidFill>
                  <a:schemeClr val="accent1"/>
                </a:solidFill>
                <a:latin typeface="Arial" panose="020B0604020202020204" pitchFamily="34" charset="0"/>
                <a:cs typeface="Arial" panose="020B0604020202020204" pitchFamily="34" charset="0"/>
              </a:rPr>
              <a:t>Tex</a:t>
            </a:r>
            <a:r>
              <a:rPr lang="nl-NL" sz="1000" b="1" baseline="0" dirty="0">
                <a:solidFill>
                  <a:schemeClr val="accent1"/>
                </a:solidFill>
                <a:latin typeface="Arial" panose="020B0604020202020204" pitchFamily="34" charset="0"/>
                <a:cs typeface="Arial" panose="020B0604020202020204" pitchFamily="34" charset="0"/>
              </a:rPr>
              <a:t>t levels</a:t>
            </a:r>
            <a:endParaRPr lang="en-US" sz="1000" b="1" dirty="0">
              <a:solidFill>
                <a:schemeClr val="accent1"/>
              </a:solidFill>
              <a:latin typeface="Arial" panose="020B0604020202020204" pitchFamily="34" charset="0"/>
              <a:cs typeface="Arial" panose="020B0604020202020204" pitchFamily="34" charset="0"/>
            </a:endParaRPr>
          </a:p>
        </p:txBody>
      </p:sp>
      <p:sp>
        <p:nvSpPr>
          <p:cNvPr id="14" name="TextBox 13"/>
          <p:cNvSpPr txBox="1"/>
          <p:nvPr userDrawn="1"/>
        </p:nvSpPr>
        <p:spPr>
          <a:xfrm>
            <a:off x="-2166918" y="2453422"/>
            <a:ext cx="1854206" cy="246221"/>
          </a:xfrm>
          <a:prstGeom prst="rect">
            <a:avLst/>
          </a:prstGeom>
          <a:noFill/>
        </p:spPr>
        <p:txBody>
          <a:bodyPr wrap="square" rtlCol="0">
            <a:spAutoFit/>
          </a:bodyPr>
          <a:lstStyle/>
          <a:p>
            <a:r>
              <a:rPr lang="nl-NL" sz="1000" dirty="0">
                <a:latin typeface="+mj-lt"/>
                <a:cs typeface="Arial" panose="020B0604020202020204" pitchFamily="34" charset="0"/>
              </a:rPr>
              <a:t>Body</a:t>
            </a:r>
            <a:r>
              <a:rPr lang="nl-NL" sz="1000" baseline="0" dirty="0">
                <a:latin typeface="+mj-lt"/>
                <a:cs typeface="Arial" panose="020B0604020202020204" pitchFamily="34" charset="0"/>
              </a:rPr>
              <a:t> text</a:t>
            </a:r>
            <a:r>
              <a:rPr lang="nl-NL" sz="1000" dirty="0">
                <a:latin typeface="+mj-lt"/>
                <a:cs typeface="Arial" panose="020B0604020202020204" pitchFamily="34" charset="0"/>
              </a:rPr>
              <a:t> (24 pt.)</a:t>
            </a:r>
            <a:endParaRPr lang="en-US" sz="1000" dirty="0">
              <a:latin typeface="+mj-lt"/>
              <a:cs typeface="Arial" panose="020B0604020202020204" pitchFamily="34" charset="0"/>
            </a:endParaRPr>
          </a:p>
        </p:txBody>
      </p:sp>
      <p:sp>
        <p:nvSpPr>
          <p:cNvPr id="15" name="TextBox 14"/>
          <p:cNvSpPr txBox="1"/>
          <p:nvPr userDrawn="1"/>
        </p:nvSpPr>
        <p:spPr>
          <a:xfrm>
            <a:off x="-2169590" y="2723262"/>
            <a:ext cx="1854206" cy="246221"/>
          </a:xfrm>
          <a:prstGeom prst="rect">
            <a:avLst/>
          </a:prstGeom>
          <a:noFill/>
        </p:spPr>
        <p:txBody>
          <a:bodyPr wrap="square" rtlCol="0">
            <a:spAutoFit/>
          </a:bodyPr>
          <a:lstStyle/>
          <a:p>
            <a:pPr marL="171450" indent="-171450">
              <a:buFont typeface="Arial" panose="020B0604020202020204" pitchFamily="34" charset="0"/>
              <a:buChar char="•"/>
            </a:pPr>
            <a:r>
              <a:rPr lang="nl-NL" sz="1000" dirty="0">
                <a:latin typeface="+mj-lt"/>
                <a:cs typeface="Arial" panose="020B0604020202020204" pitchFamily="34" charset="0"/>
              </a:rPr>
              <a:t>Bullet (24 pt.)</a:t>
            </a:r>
            <a:endParaRPr lang="en-US" sz="1000" dirty="0">
              <a:latin typeface="+mj-lt"/>
              <a:cs typeface="Arial" panose="020B0604020202020204" pitchFamily="34" charset="0"/>
            </a:endParaRPr>
          </a:p>
        </p:txBody>
      </p:sp>
      <p:sp>
        <p:nvSpPr>
          <p:cNvPr id="16" name="TextBox 15"/>
          <p:cNvSpPr txBox="1"/>
          <p:nvPr userDrawn="1"/>
        </p:nvSpPr>
        <p:spPr>
          <a:xfrm>
            <a:off x="-2083419" y="3023105"/>
            <a:ext cx="1693619" cy="246221"/>
          </a:xfrm>
          <a:prstGeom prst="rect">
            <a:avLst/>
          </a:prstGeom>
          <a:noFill/>
        </p:spPr>
        <p:txBody>
          <a:bodyPr wrap="square" rtlCol="0">
            <a:spAutoFit/>
          </a:bodyPr>
          <a:lstStyle/>
          <a:p>
            <a:pPr marL="360363" lvl="1" indent="-180975">
              <a:buFont typeface="Arial" panose="020B0604020202020204" pitchFamily="34" charset="0"/>
              <a:buChar char="•"/>
            </a:pPr>
            <a:r>
              <a:rPr lang="nl-NL" sz="1000" dirty="0">
                <a:latin typeface="+mj-lt"/>
                <a:cs typeface="Arial" panose="020B0604020202020204" pitchFamily="34" charset="0"/>
              </a:rPr>
              <a:t>Sub Bullet (16 pt.)</a:t>
            </a:r>
            <a:endParaRPr lang="en-US" sz="1000" dirty="0">
              <a:latin typeface="+mj-lt"/>
              <a:cs typeface="Arial" panose="020B0604020202020204" pitchFamily="34" charset="0"/>
            </a:endParaRPr>
          </a:p>
        </p:txBody>
      </p:sp>
      <p:sp>
        <p:nvSpPr>
          <p:cNvPr id="17" name="TextBox 16"/>
          <p:cNvSpPr txBox="1"/>
          <p:nvPr userDrawn="1"/>
        </p:nvSpPr>
        <p:spPr>
          <a:xfrm>
            <a:off x="-2083419" y="3329531"/>
            <a:ext cx="1693619" cy="246221"/>
          </a:xfrm>
          <a:prstGeom prst="rect">
            <a:avLst/>
          </a:prstGeom>
          <a:noFill/>
        </p:spPr>
        <p:txBody>
          <a:bodyPr wrap="square" rtlCol="0">
            <a:spAutoFit/>
          </a:bodyPr>
          <a:lstStyle/>
          <a:p>
            <a:r>
              <a:rPr lang="nl-NL" sz="1000" b="1" dirty="0">
                <a:solidFill>
                  <a:schemeClr val="accent1"/>
                </a:solidFill>
                <a:latin typeface="+mj-lt"/>
                <a:cs typeface="Arial" panose="020B0604020202020204" pitchFamily="34" charset="0"/>
              </a:rPr>
              <a:t>Title (24 pt)</a:t>
            </a:r>
            <a:endParaRPr lang="en-US" sz="1000" b="1" dirty="0">
              <a:solidFill>
                <a:schemeClr val="accent1"/>
              </a:solidFill>
              <a:latin typeface="+mj-lt"/>
              <a:cs typeface="Arial" panose="020B0604020202020204" pitchFamily="34" charset="0"/>
            </a:endParaRPr>
          </a:p>
        </p:txBody>
      </p:sp>
      <p:sp>
        <p:nvSpPr>
          <p:cNvPr id="18" name="TextBox 17"/>
          <p:cNvSpPr txBox="1"/>
          <p:nvPr userDrawn="1"/>
        </p:nvSpPr>
        <p:spPr>
          <a:xfrm>
            <a:off x="-2093659" y="3636326"/>
            <a:ext cx="1693619" cy="246221"/>
          </a:xfrm>
          <a:prstGeom prst="rect">
            <a:avLst/>
          </a:prstGeom>
          <a:noFill/>
        </p:spPr>
        <p:txBody>
          <a:bodyPr wrap="square" rtlCol="0">
            <a:spAutoFit/>
          </a:bodyPr>
          <a:lstStyle/>
          <a:p>
            <a:r>
              <a:rPr lang="nl-NL" sz="1000" i="1" dirty="0">
                <a:solidFill>
                  <a:schemeClr val="accent1"/>
                </a:solidFill>
                <a:latin typeface="+mj-lt"/>
                <a:cs typeface="Arial" panose="020B0604020202020204" pitchFamily="34" charset="0"/>
              </a:rPr>
              <a:t>Title (16 pt)</a:t>
            </a:r>
            <a:endParaRPr lang="en-US" sz="1000" i="1" dirty="0">
              <a:solidFill>
                <a:schemeClr val="accent1"/>
              </a:solidFill>
              <a:latin typeface="+mj-lt"/>
              <a:cs typeface="Arial" panose="020B0604020202020204" pitchFamily="34" charset="0"/>
            </a:endParaRPr>
          </a:p>
        </p:txBody>
      </p:sp>
      <p:grpSp>
        <p:nvGrpSpPr>
          <p:cNvPr id="19" name="Group 18"/>
          <p:cNvGrpSpPr/>
          <p:nvPr userDrawn="1"/>
        </p:nvGrpSpPr>
        <p:grpSpPr>
          <a:xfrm>
            <a:off x="-2425457" y="2431921"/>
            <a:ext cx="288032" cy="276999"/>
            <a:chOff x="12492689" y="2721406"/>
            <a:chExt cx="288032" cy="276999"/>
          </a:xfrm>
        </p:grpSpPr>
        <p:sp>
          <p:nvSpPr>
            <p:cNvPr id="20" name="Rectangle 19"/>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22" name="Group 21"/>
          <p:cNvGrpSpPr/>
          <p:nvPr userDrawn="1"/>
        </p:nvGrpSpPr>
        <p:grpSpPr>
          <a:xfrm>
            <a:off x="-2426044" y="2725767"/>
            <a:ext cx="288032" cy="276999"/>
            <a:chOff x="12492689" y="2721406"/>
            <a:chExt cx="288032" cy="276999"/>
          </a:xfrm>
        </p:grpSpPr>
        <p:sp>
          <p:nvSpPr>
            <p:cNvPr id="23" name="Rectangle 22"/>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25" name="Group 24"/>
          <p:cNvGrpSpPr/>
          <p:nvPr userDrawn="1"/>
        </p:nvGrpSpPr>
        <p:grpSpPr>
          <a:xfrm>
            <a:off x="-2425457" y="3023105"/>
            <a:ext cx="288032" cy="276999"/>
            <a:chOff x="12492689" y="2721406"/>
            <a:chExt cx="288032" cy="276999"/>
          </a:xfrm>
        </p:grpSpPr>
        <p:sp>
          <p:nvSpPr>
            <p:cNvPr id="26" name="Rectangle 25"/>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28" name="Group 27"/>
          <p:cNvGrpSpPr/>
          <p:nvPr userDrawn="1"/>
        </p:nvGrpSpPr>
        <p:grpSpPr>
          <a:xfrm>
            <a:off x="-2425457" y="3329531"/>
            <a:ext cx="288032" cy="276999"/>
            <a:chOff x="12492689" y="2721406"/>
            <a:chExt cx="288032" cy="276999"/>
          </a:xfrm>
        </p:grpSpPr>
        <p:sp>
          <p:nvSpPr>
            <p:cNvPr id="29" name="Rectangle 28"/>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31" name="Group 30"/>
          <p:cNvGrpSpPr/>
          <p:nvPr userDrawn="1"/>
        </p:nvGrpSpPr>
        <p:grpSpPr>
          <a:xfrm>
            <a:off x="-2427768" y="3630519"/>
            <a:ext cx="288032" cy="276999"/>
            <a:chOff x="12492689" y="2721406"/>
            <a:chExt cx="288032" cy="276999"/>
          </a:xfrm>
        </p:grpSpPr>
        <p:sp>
          <p:nvSpPr>
            <p:cNvPr id="32" name="Rectangle 31"/>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4330212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88850CB7-EC5B-BF48-BE1D-385F99B67ACD}"/>
              </a:ext>
            </a:extLst>
          </p:cNvPr>
          <p:cNvSpPr>
            <a:spLocks noGrp="1" noChangeArrowheads="1"/>
          </p:cNvSpPr>
          <p:nvPr>
            <p:ph type="dt" sz="half" idx="10"/>
          </p:nvPr>
        </p:nvSpPr>
        <p:spPr>
          <a:ln/>
        </p:spPr>
        <p:txBody>
          <a:bodyPr/>
          <a:lstStyle>
            <a:lvl1pPr>
              <a:defRPr/>
            </a:lvl1pPr>
          </a:lstStyle>
          <a:p>
            <a:pPr>
              <a:defRPr/>
            </a:pPr>
            <a:endParaRPr lang="de-DE" altLang="nl-NL"/>
          </a:p>
        </p:txBody>
      </p:sp>
      <p:sp>
        <p:nvSpPr>
          <p:cNvPr id="5" name="Rectangle 5">
            <a:extLst>
              <a:ext uri="{FF2B5EF4-FFF2-40B4-BE49-F238E27FC236}">
                <a16:creationId xmlns:a16="http://schemas.microsoft.com/office/drawing/2014/main" id="{6C42303A-3CF2-D542-8984-2BEE53729319}"/>
              </a:ext>
            </a:extLst>
          </p:cNvPr>
          <p:cNvSpPr>
            <a:spLocks noGrp="1" noChangeArrowheads="1"/>
          </p:cNvSpPr>
          <p:nvPr>
            <p:ph type="ftr" sz="quarter" idx="11"/>
          </p:nvPr>
        </p:nvSpPr>
        <p:spPr>
          <a:ln/>
        </p:spPr>
        <p:txBody>
          <a:bodyPr/>
          <a:lstStyle>
            <a:lvl1pPr>
              <a:defRPr/>
            </a:lvl1pPr>
          </a:lstStyle>
          <a:p>
            <a:pPr>
              <a:defRPr/>
            </a:pPr>
            <a:endParaRPr lang="de-DE" altLang="nl-NL"/>
          </a:p>
        </p:txBody>
      </p:sp>
      <p:sp>
        <p:nvSpPr>
          <p:cNvPr id="6" name="Rectangle 6">
            <a:extLst>
              <a:ext uri="{FF2B5EF4-FFF2-40B4-BE49-F238E27FC236}">
                <a16:creationId xmlns:a16="http://schemas.microsoft.com/office/drawing/2014/main" id="{8364A488-727F-5940-8248-BB720E9E9959}"/>
              </a:ext>
            </a:extLst>
          </p:cNvPr>
          <p:cNvSpPr>
            <a:spLocks noGrp="1" noChangeArrowheads="1"/>
          </p:cNvSpPr>
          <p:nvPr>
            <p:ph type="sldNum" sz="quarter" idx="12"/>
          </p:nvPr>
        </p:nvSpPr>
        <p:spPr>
          <a:ln/>
        </p:spPr>
        <p:txBody>
          <a:bodyPr/>
          <a:lstStyle>
            <a:lvl1pPr>
              <a:defRPr/>
            </a:lvl1pPr>
          </a:lstStyle>
          <a:p>
            <a:pPr>
              <a:defRPr/>
            </a:pPr>
            <a:fld id="{5DB4D1B4-F213-2141-BE0A-A3E51F6DE7F1}" type="slidenum">
              <a:rPr lang="de-DE" altLang="nl-NL"/>
              <a:pPr>
                <a:defRPr/>
              </a:pPr>
              <a:t>‹#›</a:t>
            </a:fld>
            <a:endParaRPr lang="de-DE" altLang="nl-NL"/>
          </a:p>
        </p:txBody>
      </p:sp>
    </p:spTree>
    <p:extLst>
      <p:ext uri="{BB962C8B-B14F-4D97-AF65-F5344CB8AC3E}">
        <p14:creationId xmlns:p14="http://schemas.microsoft.com/office/powerpoint/2010/main" val="634664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inhou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8800" y="1915200"/>
            <a:ext cx="11148649" cy="4617031"/>
          </a:xfrm>
        </p:spPr>
        <p:txBody>
          <a:bodyPr/>
          <a:lstStyle>
            <a:lvl1pPr>
              <a:defRPr>
                <a:solidFill>
                  <a:schemeClr val="tx1"/>
                </a:solidFill>
              </a:defRPr>
            </a:lvl1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2" name="Title 1">
            <a:extLst>
              <a:ext uri="{FF2B5EF4-FFF2-40B4-BE49-F238E27FC236}">
                <a16:creationId xmlns:a16="http://schemas.microsoft.com/office/drawing/2014/main" id="{D71F7EDB-0AEE-417F-9CB5-243BC8B4D7C5}"/>
              </a:ext>
            </a:extLst>
          </p:cNvPr>
          <p:cNvSpPr>
            <a:spLocks noGrp="1"/>
          </p:cNvSpPr>
          <p:nvPr>
            <p:ph type="title"/>
          </p:nvPr>
        </p:nvSpPr>
        <p:spPr>
          <a:xfrm>
            <a:off x="478800" y="691200"/>
            <a:ext cx="11159196" cy="936103"/>
          </a:xfrm>
        </p:spPr>
        <p:txBody>
          <a:bodyPr/>
          <a:lstStyle/>
          <a:p>
            <a:r>
              <a:rPr lang="en-US" dirty="0"/>
              <a:t>Click to edit Master title style</a:t>
            </a:r>
            <a:endParaRPr lang="x-none"/>
          </a:p>
        </p:txBody>
      </p:sp>
      <p:sp>
        <p:nvSpPr>
          <p:cNvPr id="4" name="TextBox 3"/>
          <p:cNvSpPr txBox="1"/>
          <p:nvPr userDrawn="1"/>
        </p:nvSpPr>
        <p:spPr>
          <a:xfrm>
            <a:off x="6528048" y="-531440"/>
            <a:ext cx="5663952" cy="369332"/>
          </a:xfrm>
          <a:prstGeom prst="rect">
            <a:avLst/>
          </a:prstGeom>
          <a:noFill/>
        </p:spPr>
        <p:txBody>
          <a:bodyPr wrap="square" rtlCol="0">
            <a:spAutoFit/>
          </a:bodyPr>
          <a:lstStyle/>
          <a:p>
            <a:pPr algn="r"/>
            <a:r>
              <a:rPr lang="nl-NL" b="1" dirty="0">
                <a:solidFill>
                  <a:schemeClr val="accent1"/>
                </a:solidFill>
                <a:latin typeface="Arial" panose="020B0604020202020204" pitchFamily="34" charset="0"/>
                <a:cs typeface="Arial" panose="020B0604020202020204" pitchFamily="34" charset="0"/>
              </a:rPr>
              <a:t>Text</a:t>
            </a:r>
            <a:r>
              <a:rPr lang="nl-NL" b="1" baseline="0" dirty="0">
                <a:solidFill>
                  <a:schemeClr val="accent1"/>
                </a:solidFill>
                <a:latin typeface="Arial" panose="020B0604020202020204" pitchFamily="34" charset="0"/>
                <a:cs typeface="Arial" panose="020B0604020202020204" pitchFamily="34" charset="0"/>
              </a:rPr>
              <a:t> page</a:t>
            </a:r>
            <a:endParaRPr lang="en-US" b="1" dirty="0">
              <a:solidFill>
                <a:schemeClr val="accent1"/>
              </a:solidFill>
              <a:latin typeface="Arial" panose="020B0604020202020204" pitchFamily="34" charset="0"/>
              <a:cs typeface="Arial" panose="020B0604020202020204" pitchFamily="34" charset="0"/>
            </a:endParaRPr>
          </a:p>
        </p:txBody>
      </p:sp>
      <p:sp>
        <p:nvSpPr>
          <p:cNvPr id="5" name="TextBox 4"/>
          <p:cNvSpPr txBox="1"/>
          <p:nvPr userDrawn="1"/>
        </p:nvSpPr>
        <p:spPr>
          <a:xfrm>
            <a:off x="-2508956"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Working with tex</a:t>
            </a:r>
            <a:r>
              <a:rPr lang="nl-NL" sz="1400" b="1" baseline="0" dirty="0">
                <a:solidFill>
                  <a:schemeClr val="accent1"/>
                </a:solidFill>
                <a:latin typeface="Arial" panose="020B0604020202020204" pitchFamily="34" charset="0"/>
                <a:cs typeface="Arial" panose="020B0604020202020204" pitchFamily="34" charset="0"/>
              </a:rPr>
              <a:t>t levels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6" name="Straight Connector 5"/>
          <p:cNvCxnSpPr/>
          <p:nvPr userDrawn="1"/>
        </p:nvCxnSpPr>
        <p:spPr>
          <a:xfrm>
            <a:off x="-2436948"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2436948" y="2054386"/>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5962" t="15444" r="5868" b="19995"/>
          <a:stretch/>
        </p:blipFill>
        <p:spPr bwMode="auto">
          <a:xfrm>
            <a:off x="-2310934" y="1272882"/>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userDrawn="1"/>
        </p:nvSpPr>
        <p:spPr>
          <a:xfrm>
            <a:off x="-2409976" y="476672"/>
            <a:ext cx="2133267" cy="646331"/>
          </a:xfrm>
          <a:prstGeom prst="rect">
            <a:avLst/>
          </a:prstGeom>
          <a:noFill/>
        </p:spPr>
        <p:txBody>
          <a:bodyPr wrap="square" rtlCol="0">
            <a:spAutoFit/>
          </a:bodyPr>
          <a:lstStyle/>
          <a:p>
            <a:r>
              <a:rPr lang="en-US" sz="900" b="0" i="0" kern="1200" dirty="0">
                <a:solidFill>
                  <a:schemeClr val="tx1"/>
                </a:solidFill>
                <a:effectLst/>
                <a:latin typeface="Arial" panose="020B0604020202020204" pitchFamily="34" charset="0"/>
                <a:ea typeface="+mn-ea"/>
                <a:cs typeface="Arial" panose="020B0604020202020204" pitchFamily="34" charset="0"/>
              </a:rPr>
              <a:t>The UvA template has a number of pre-programmed text levels. Go to 'Home' and then to 'Paragraph' to easily switch between different levels</a:t>
            </a:r>
            <a:endParaRPr lang="en-US" sz="900" b="1" dirty="0">
              <a:latin typeface="Arial" panose="020B0604020202020204" pitchFamily="34" charset="0"/>
              <a:cs typeface="Arial" panose="020B0604020202020204" pitchFamily="34" charset="0"/>
            </a:endParaRPr>
          </a:p>
        </p:txBody>
      </p:sp>
      <p:sp>
        <p:nvSpPr>
          <p:cNvPr id="10" name="TextBox 9"/>
          <p:cNvSpPr txBox="1"/>
          <p:nvPr userDrawn="1"/>
        </p:nvSpPr>
        <p:spPr>
          <a:xfrm>
            <a:off x="-1896800" y="1693275"/>
            <a:ext cx="1080032"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a:t>
            </a:r>
            <a:r>
              <a:rPr lang="nl-NL" sz="900" b="1" dirty="0">
                <a:solidFill>
                  <a:srgbClr val="C00000"/>
                </a:solidFill>
                <a:latin typeface="Arial" panose="020B0604020202020204" pitchFamily="34" charset="0"/>
                <a:cs typeface="Arial" panose="020B0604020202020204" pitchFamily="34" charset="0"/>
              </a:rPr>
              <a:t> </a:t>
            </a:r>
            <a:r>
              <a:rPr lang="nl-NL" sz="900" b="1" dirty="0">
                <a:solidFill>
                  <a:schemeClr val="accent1"/>
                </a:solidFill>
                <a:latin typeface="Arial" panose="020B0604020202020204" pitchFamily="34" charset="0"/>
                <a:cs typeface="Arial" panose="020B0604020202020204" pitchFamily="34" charset="0"/>
              </a:rPr>
              <a:t>Down</a:t>
            </a:r>
            <a:endParaRPr lang="en-US" sz="900" b="1" dirty="0">
              <a:solidFill>
                <a:schemeClr val="accent1"/>
              </a:solidFill>
              <a:latin typeface="Arial" panose="020B0604020202020204" pitchFamily="34" charset="0"/>
              <a:cs typeface="Arial" panose="020B0604020202020204" pitchFamily="34" charset="0"/>
            </a:endParaRPr>
          </a:p>
        </p:txBody>
      </p:sp>
      <p:sp>
        <p:nvSpPr>
          <p:cNvPr id="11" name="TextBox 10"/>
          <p:cNvSpPr txBox="1"/>
          <p:nvPr userDrawn="1"/>
        </p:nvSpPr>
        <p:spPr>
          <a:xfrm>
            <a:off x="-1896888" y="1322862"/>
            <a:ext cx="1080120"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a:t>
            </a:r>
            <a:r>
              <a:rPr lang="nl-NL" sz="900" b="1" dirty="0">
                <a:solidFill>
                  <a:srgbClr val="C00000"/>
                </a:solidFill>
                <a:latin typeface="Arial" panose="020B0604020202020204" pitchFamily="34" charset="0"/>
                <a:cs typeface="Arial" panose="020B0604020202020204" pitchFamily="34" charset="0"/>
              </a:rPr>
              <a:t> </a:t>
            </a:r>
            <a:r>
              <a:rPr lang="nl-NL" sz="900" b="1" dirty="0">
                <a:solidFill>
                  <a:schemeClr val="accent1"/>
                </a:solidFill>
                <a:latin typeface="Arial" panose="020B0604020202020204" pitchFamily="34" charset="0"/>
                <a:cs typeface="Arial" panose="020B0604020202020204" pitchFamily="34" charset="0"/>
              </a:rPr>
              <a:t>Up</a:t>
            </a:r>
            <a:endParaRPr lang="en-US" sz="900" b="1" dirty="0">
              <a:solidFill>
                <a:schemeClr val="accent1"/>
              </a:solidFill>
              <a:latin typeface="Arial" panose="020B0604020202020204" pitchFamily="34" charset="0"/>
              <a:cs typeface="Arial" panose="020B0604020202020204" pitchFamily="34" charset="0"/>
            </a:endParaRPr>
          </a:p>
        </p:txBody>
      </p:sp>
      <p:pic>
        <p:nvPicPr>
          <p:cNvPr id="12"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675" t="13612" r="47155" b="21827"/>
          <a:stretch/>
        </p:blipFill>
        <p:spPr bwMode="auto">
          <a:xfrm>
            <a:off x="-2310934" y="1628800"/>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userDrawn="1"/>
        </p:nvSpPr>
        <p:spPr>
          <a:xfrm>
            <a:off x="-2508956" y="2084657"/>
            <a:ext cx="1376953" cy="246221"/>
          </a:xfrm>
          <a:prstGeom prst="rect">
            <a:avLst/>
          </a:prstGeom>
          <a:noFill/>
        </p:spPr>
        <p:txBody>
          <a:bodyPr wrap="square" rtlCol="0">
            <a:spAutoFit/>
          </a:bodyPr>
          <a:lstStyle/>
          <a:p>
            <a:r>
              <a:rPr lang="nl-NL" sz="1000" b="1" dirty="0">
                <a:solidFill>
                  <a:schemeClr val="accent1"/>
                </a:solidFill>
                <a:latin typeface="Arial" panose="020B0604020202020204" pitchFamily="34" charset="0"/>
                <a:cs typeface="Arial" panose="020B0604020202020204" pitchFamily="34" charset="0"/>
              </a:rPr>
              <a:t>Tex</a:t>
            </a:r>
            <a:r>
              <a:rPr lang="nl-NL" sz="1000" b="1" baseline="0" dirty="0">
                <a:solidFill>
                  <a:schemeClr val="accent1"/>
                </a:solidFill>
                <a:latin typeface="Arial" panose="020B0604020202020204" pitchFamily="34" charset="0"/>
                <a:cs typeface="Arial" panose="020B0604020202020204" pitchFamily="34" charset="0"/>
              </a:rPr>
              <a:t>t</a:t>
            </a:r>
            <a:r>
              <a:rPr lang="nl-NL" sz="1000" b="1" baseline="0" dirty="0">
                <a:solidFill>
                  <a:srgbClr val="C00000"/>
                </a:solidFill>
                <a:latin typeface="Arial" panose="020B0604020202020204" pitchFamily="34" charset="0"/>
                <a:cs typeface="Arial" panose="020B0604020202020204" pitchFamily="34" charset="0"/>
              </a:rPr>
              <a:t> </a:t>
            </a:r>
            <a:r>
              <a:rPr lang="nl-NL" sz="1000" b="1" baseline="0" dirty="0">
                <a:solidFill>
                  <a:schemeClr val="accent1"/>
                </a:solidFill>
                <a:latin typeface="Arial" panose="020B0604020202020204" pitchFamily="34" charset="0"/>
                <a:cs typeface="Arial" panose="020B0604020202020204" pitchFamily="34" charset="0"/>
              </a:rPr>
              <a:t>levels</a:t>
            </a:r>
            <a:endParaRPr lang="en-US" sz="1000" b="1" dirty="0">
              <a:solidFill>
                <a:schemeClr val="accent1"/>
              </a:solidFill>
              <a:latin typeface="Arial" panose="020B0604020202020204" pitchFamily="34" charset="0"/>
              <a:cs typeface="Arial" panose="020B0604020202020204" pitchFamily="34" charset="0"/>
            </a:endParaRPr>
          </a:p>
        </p:txBody>
      </p:sp>
      <p:sp>
        <p:nvSpPr>
          <p:cNvPr id="14" name="TextBox 13"/>
          <p:cNvSpPr txBox="1"/>
          <p:nvPr userDrawn="1"/>
        </p:nvSpPr>
        <p:spPr>
          <a:xfrm>
            <a:off x="-2166918" y="2453422"/>
            <a:ext cx="1854206" cy="246221"/>
          </a:xfrm>
          <a:prstGeom prst="rect">
            <a:avLst/>
          </a:prstGeom>
          <a:noFill/>
        </p:spPr>
        <p:txBody>
          <a:bodyPr wrap="square" rtlCol="0">
            <a:spAutoFit/>
          </a:bodyPr>
          <a:lstStyle/>
          <a:p>
            <a:r>
              <a:rPr lang="nl-NL" sz="1000" dirty="0">
                <a:latin typeface="+mj-lt"/>
                <a:cs typeface="Arial" panose="020B0604020202020204" pitchFamily="34" charset="0"/>
              </a:rPr>
              <a:t>Body</a:t>
            </a:r>
            <a:r>
              <a:rPr lang="nl-NL" sz="1000" baseline="0" dirty="0">
                <a:latin typeface="+mj-lt"/>
                <a:cs typeface="Arial" panose="020B0604020202020204" pitchFamily="34" charset="0"/>
              </a:rPr>
              <a:t> text</a:t>
            </a:r>
            <a:r>
              <a:rPr lang="nl-NL" sz="1000" dirty="0">
                <a:latin typeface="+mj-lt"/>
                <a:cs typeface="Arial" panose="020B0604020202020204" pitchFamily="34" charset="0"/>
              </a:rPr>
              <a:t> (24 pt.)</a:t>
            </a:r>
            <a:endParaRPr lang="en-US" sz="1000" dirty="0">
              <a:latin typeface="+mj-lt"/>
              <a:cs typeface="Arial" panose="020B0604020202020204" pitchFamily="34" charset="0"/>
            </a:endParaRPr>
          </a:p>
        </p:txBody>
      </p:sp>
      <p:sp>
        <p:nvSpPr>
          <p:cNvPr id="15" name="TextBox 14"/>
          <p:cNvSpPr txBox="1"/>
          <p:nvPr userDrawn="1"/>
        </p:nvSpPr>
        <p:spPr>
          <a:xfrm>
            <a:off x="-2169590" y="2723262"/>
            <a:ext cx="1854206" cy="246221"/>
          </a:xfrm>
          <a:prstGeom prst="rect">
            <a:avLst/>
          </a:prstGeom>
          <a:noFill/>
        </p:spPr>
        <p:txBody>
          <a:bodyPr wrap="square" rtlCol="0">
            <a:spAutoFit/>
          </a:bodyPr>
          <a:lstStyle/>
          <a:p>
            <a:pPr marL="171450" indent="-171450">
              <a:buFont typeface="Arial" panose="020B0604020202020204" pitchFamily="34" charset="0"/>
              <a:buChar char="•"/>
            </a:pPr>
            <a:r>
              <a:rPr lang="nl-NL" sz="1000" dirty="0">
                <a:latin typeface="+mj-lt"/>
                <a:cs typeface="Arial" panose="020B0604020202020204" pitchFamily="34" charset="0"/>
              </a:rPr>
              <a:t>Bullet (24 pt.)</a:t>
            </a:r>
            <a:endParaRPr lang="en-US" sz="1000" dirty="0">
              <a:latin typeface="+mj-lt"/>
              <a:cs typeface="Arial" panose="020B0604020202020204" pitchFamily="34" charset="0"/>
            </a:endParaRPr>
          </a:p>
        </p:txBody>
      </p:sp>
      <p:sp>
        <p:nvSpPr>
          <p:cNvPr id="16" name="TextBox 15"/>
          <p:cNvSpPr txBox="1"/>
          <p:nvPr userDrawn="1"/>
        </p:nvSpPr>
        <p:spPr>
          <a:xfrm>
            <a:off x="-2083419" y="3023105"/>
            <a:ext cx="1693619" cy="246221"/>
          </a:xfrm>
          <a:prstGeom prst="rect">
            <a:avLst/>
          </a:prstGeom>
          <a:noFill/>
        </p:spPr>
        <p:txBody>
          <a:bodyPr wrap="square" rtlCol="0">
            <a:spAutoFit/>
          </a:bodyPr>
          <a:lstStyle/>
          <a:p>
            <a:pPr marL="360363" lvl="1" indent="-180975">
              <a:buFont typeface="Arial" panose="020B0604020202020204" pitchFamily="34" charset="0"/>
              <a:buChar char="•"/>
            </a:pPr>
            <a:r>
              <a:rPr lang="nl-NL" sz="1000" dirty="0">
                <a:latin typeface="+mj-lt"/>
                <a:cs typeface="Arial" panose="020B0604020202020204" pitchFamily="34" charset="0"/>
              </a:rPr>
              <a:t>Sub Bullet (16 pt.)</a:t>
            </a:r>
            <a:endParaRPr lang="en-US" sz="1000" dirty="0">
              <a:latin typeface="+mj-lt"/>
              <a:cs typeface="Arial" panose="020B0604020202020204" pitchFamily="34" charset="0"/>
            </a:endParaRPr>
          </a:p>
        </p:txBody>
      </p:sp>
      <p:sp>
        <p:nvSpPr>
          <p:cNvPr id="17" name="TextBox 16"/>
          <p:cNvSpPr txBox="1"/>
          <p:nvPr userDrawn="1"/>
        </p:nvSpPr>
        <p:spPr>
          <a:xfrm>
            <a:off x="-2083419" y="3329531"/>
            <a:ext cx="1693619" cy="246221"/>
          </a:xfrm>
          <a:prstGeom prst="rect">
            <a:avLst/>
          </a:prstGeom>
          <a:noFill/>
        </p:spPr>
        <p:txBody>
          <a:bodyPr wrap="square" rtlCol="0">
            <a:spAutoFit/>
          </a:bodyPr>
          <a:lstStyle/>
          <a:p>
            <a:r>
              <a:rPr lang="nl-NL" sz="1000" b="1" dirty="0">
                <a:solidFill>
                  <a:schemeClr val="accent1"/>
                </a:solidFill>
                <a:latin typeface="+mj-lt"/>
                <a:cs typeface="Arial" panose="020B0604020202020204" pitchFamily="34" charset="0"/>
              </a:rPr>
              <a:t>Title (24 pt)</a:t>
            </a:r>
            <a:endParaRPr lang="en-US" sz="1000" b="1" dirty="0">
              <a:solidFill>
                <a:schemeClr val="accent1"/>
              </a:solidFill>
              <a:latin typeface="+mj-lt"/>
              <a:cs typeface="Arial" panose="020B0604020202020204" pitchFamily="34" charset="0"/>
            </a:endParaRPr>
          </a:p>
        </p:txBody>
      </p:sp>
      <p:sp>
        <p:nvSpPr>
          <p:cNvPr id="18" name="TextBox 17"/>
          <p:cNvSpPr txBox="1"/>
          <p:nvPr userDrawn="1"/>
        </p:nvSpPr>
        <p:spPr>
          <a:xfrm>
            <a:off x="-2093659" y="3636326"/>
            <a:ext cx="1693619" cy="246221"/>
          </a:xfrm>
          <a:prstGeom prst="rect">
            <a:avLst/>
          </a:prstGeom>
          <a:noFill/>
        </p:spPr>
        <p:txBody>
          <a:bodyPr wrap="square" rtlCol="0">
            <a:spAutoFit/>
          </a:bodyPr>
          <a:lstStyle/>
          <a:p>
            <a:r>
              <a:rPr lang="nl-NL" sz="1000" i="1" dirty="0">
                <a:solidFill>
                  <a:schemeClr val="accent1"/>
                </a:solidFill>
                <a:latin typeface="+mj-lt"/>
                <a:cs typeface="Arial" panose="020B0604020202020204" pitchFamily="34" charset="0"/>
              </a:rPr>
              <a:t>Title (16 pt)</a:t>
            </a:r>
            <a:endParaRPr lang="en-US" sz="1000" i="1" dirty="0">
              <a:solidFill>
                <a:schemeClr val="accent1"/>
              </a:solidFill>
              <a:latin typeface="+mj-lt"/>
              <a:cs typeface="Arial" panose="020B0604020202020204" pitchFamily="34" charset="0"/>
            </a:endParaRPr>
          </a:p>
        </p:txBody>
      </p:sp>
      <p:grpSp>
        <p:nvGrpSpPr>
          <p:cNvPr id="19" name="Group 18"/>
          <p:cNvGrpSpPr/>
          <p:nvPr userDrawn="1"/>
        </p:nvGrpSpPr>
        <p:grpSpPr>
          <a:xfrm>
            <a:off x="-2425457" y="2431921"/>
            <a:ext cx="288032" cy="276999"/>
            <a:chOff x="12492689" y="2721406"/>
            <a:chExt cx="288032" cy="276999"/>
          </a:xfrm>
        </p:grpSpPr>
        <p:sp>
          <p:nvSpPr>
            <p:cNvPr id="20" name="Rectangle 19"/>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22" name="Group 21"/>
          <p:cNvGrpSpPr/>
          <p:nvPr userDrawn="1"/>
        </p:nvGrpSpPr>
        <p:grpSpPr>
          <a:xfrm>
            <a:off x="-2426044" y="2725767"/>
            <a:ext cx="288032" cy="276999"/>
            <a:chOff x="12492689" y="2721406"/>
            <a:chExt cx="288032" cy="276999"/>
          </a:xfrm>
        </p:grpSpPr>
        <p:sp>
          <p:nvSpPr>
            <p:cNvPr id="23" name="Rectangle 22"/>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25" name="Group 24"/>
          <p:cNvGrpSpPr/>
          <p:nvPr userDrawn="1"/>
        </p:nvGrpSpPr>
        <p:grpSpPr>
          <a:xfrm>
            <a:off x="-2425457" y="3023105"/>
            <a:ext cx="288032" cy="276999"/>
            <a:chOff x="12492689" y="2721406"/>
            <a:chExt cx="288032" cy="276999"/>
          </a:xfrm>
        </p:grpSpPr>
        <p:sp>
          <p:nvSpPr>
            <p:cNvPr id="26" name="Rectangle 25"/>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28" name="Group 27"/>
          <p:cNvGrpSpPr/>
          <p:nvPr userDrawn="1"/>
        </p:nvGrpSpPr>
        <p:grpSpPr>
          <a:xfrm>
            <a:off x="-2425457" y="3329531"/>
            <a:ext cx="288032" cy="276999"/>
            <a:chOff x="12492689" y="2721406"/>
            <a:chExt cx="288032" cy="276999"/>
          </a:xfrm>
        </p:grpSpPr>
        <p:sp>
          <p:nvSpPr>
            <p:cNvPr id="29" name="Rectangle 28"/>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31" name="Group 30"/>
          <p:cNvGrpSpPr/>
          <p:nvPr userDrawn="1"/>
        </p:nvGrpSpPr>
        <p:grpSpPr>
          <a:xfrm>
            <a:off x="-2427768" y="3630519"/>
            <a:ext cx="288032" cy="276999"/>
            <a:chOff x="12492689" y="2721406"/>
            <a:chExt cx="288032" cy="276999"/>
          </a:xfrm>
        </p:grpSpPr>
        <p:sp>
          <p:nvSpPr>
            <p:cNvPr id="32" name="Rectangle 31"/>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577057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oud met grafie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78800" y="1915200"/>
            <a:ext cx="6398773" cy="4630739"/>
          </a:xfrm>
        </p:spPr>
        <p:txBody>
          <a:bodyPr/>
          <a:lstStyle>
            <a:lvl1pPr>
              <a:defRPr>
                <a:solidFill>
                  <a:schemeClr val="tx1"/>
                </a:solidFill>
              </a:defRPr>
            </a:lvl1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useBgFill="1">
        <p:nvSpPr>
          <p:cNvPr id="9" name="Chart Placeholder 8">
            <a:extLst>
              <a:ext uri="{FF2B5EF4-FFF2-40B4-BE49-F238E27FC236}">
                <a16:creationId xmlns:a16="http://schemas.microsoft.com/office/drawing/2014/main" id="{006DB82F-8DD8-4627-ADF9-B9C04CE52499}"/>
              </a:ext>
            </a:extLst>
          </p:cNvPr>
          <p:cNvSpPr>
            <a:spLocks noGrp="1"/>
          </p:cNvSpPr>
          <p:nvPr>
            <p:ph type="chart" sz="quarter" idx="10" hasCustomPrompt="1"/>
          </p:nvPr>
        </p:nvSpPr>
        <p:spPr>
          <a:xfrm>
            <a:off x="7104063" y="1898650"/>
            <a:ext cx="4545012" cy="4630738"/>
          </a:xfrm>
          <a:solidFill>
            <a:schemeClr val="accent1">
              <a:tint val="20000"/>
            </a:schemeClr>
          </a:solidFill>
        </p:spPr>
        <p:txBody>
          <a:bodyPr wrap="square" anchor="ctr"/>
          <a:lstStyle>
            <a:lvl1pPr algn="ctr">
              <a:defRPr>
                <a:solidFill>
                  <a:srgbClr val="000000"/>
                </a:solidFill>
              </a:defRPr>
            </a:lvl1pPr>
          </a:lstStyle>
          <a:p>
            <a:r>
              <a:rPr lang="nl-NL" dirty="0"/>
              <a:t>Click icon 
 to add </a:t>
            </a:r>
            <a:r>
              <a:rPr lang="nl-NL" dirty="0" err="1"/>
              <a:t>chart</a:t>
            </a:r>
            <a:endParaRPr lang="nl-NL" dirty="0"/>
          </a:p>
        </p:txBody>
      </p:sp>
      <p:sp>
        <p:nvSpPr>
          <p:cNvPr id="4" name="Title 3">
            <a:extLst>
              <a:ext uri="{FF2B5EF4-FFF2-40B4-BE49-F238E27FC236}">
                <a16:creationId xmlns:a16="http://schemas.microsoft.com/office/drawing/2014/main" id="{9A3FEB5E-4A4C-4FFF-87D9-D1B9FD8CEDDE}"/>
              </a:ext>
            </a:extLst>
          </p:cNvPr>
          <p:cNvSpPr>
            <a:spLocks noGrp="1"/>
          </p:cNvSpPr>
          <p:nvPr>
            <p:ph type="title"/>
          </p:nvPr>
        </p:nvSpPr>
        <p:spPr>
          <a:xfrm>
            <a:off x="478800" y="691200"/>
            <a:ext cx="11159196" cy="936103"/>
          </a:xfrm>
        </p:spPr>
        <p:txBody>
          <a:bodyPr/>
          <a:lstStyle/>
          <a:p>
            <a:r>
              <a:rPr lang="en-US"/>
              <a:t>Click to edit Master title style</a:t>
            </a:r>
            <a:endParaRPr lang="x-none"/>
          </a:p>
        </p:txBody>
      </p:sp>
    </p:spTree>
    <p:extLst>
      <p:ext uri="{BB962C8B-B14F-4D97-AF65-F5344CB8AC3E}">
        <p14:creationId xmlns:p14="http://schemas.microsoft.com/office/powerpoint/2010/main" val="258361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50/50">
    <p:spTree>
      <p:nvGrpSpPr>
        <p:cNvPr id="1" name=""/>
        <p:cNvGrpSpPr/>
        <p:nvPr/>
      </p:nvGrpSpPr>
      <p:grpSpPr>
        <a:xfrm>
          <a:off x="0" y="0"/>
          <a:ext cx="0" cy="0"/>
          <a:chOff x="0" y="0"/>
          <a:chExt cx="0" cy="0"/>
        </a:xfrm>
      </p:grpSpPr>
      <p:sp useBgFill="1">
        <p:nvSpPr>
          <p:cNvPr id="10" name="Picture Placeholder 9">
            <a:extLst>
              <a:ext uri="{FF2B5EF4-FFF2-40B4-BE49-F238E27FC236}">
                <a16:creationId xmlns:a16="http://schemas.microsoft.com/office/drawing/2014/main" id="{7D111C98-D5EF-4008-AE50-102F4F1993E6}"/>
              </a:ext>
            </a:extLst>
          </p:cNvPr>
          <p:cNvSpPr>
            <a:spLocks noGrp="1"/>
          </p:cNvSpPr>
          <p:nvPr>
            <p:ph type="pic" sz="quarter" idx="13" hasCustomPrompt="1"/>
          </p:nvPr>
        </p:nvSpPr>
        <p:spPr>
          <a:xfrm>
            <a:off x="6456362" y="0"/>
            <a:ext cx="5735638" cy="6858000"/>
          </a:xfrm>
          <a:solidFill>
            <a:schemeClr val="accent1">
              <a:tint val="20000"/>
            </a:schemeClr>
          </a:solidFill>
        </p:spPr>
        <p:txBody>
          <a:bodyPr wrap="square" anchor="ctr"/>
          <a:lstStyle>
            <a:lvl1pPr algn="ctr">
              <a:defRPr>
                <a:solidFill>
                  <a:srgbClr val="000000"/>
                </a:solidFill>
                <a:effectLst>
                  <a:outerShdw blurRad="38100" dist="38100" dir="2700000" algn="tl">
                    <a:srgbClr val="000000">
                      <a:alpha val="43137"/>
                    </a:srgbClr>
                  </a:outerShdw>
                </a:effectLst>
              </a:defRPr>
            </a:lvl1pPr>
          </a:lstStyle>
          <a:p>
            <a:r>
              <a:rPr lang="nl-NL" dirty="0"/>
              <a:t>Click icon 
 to add picture</a:t>
            </a:r>
          </a:p>
        </p:txBody>
      </p:sp>
      <p:sp>
        <p:nvSpPr>
          <p:cNvPr id="2" name="Title 1"/>
          <p:cNvSpPr>
            <a:spLocks noGrp="1"/>
          </p:cNvSpPr>
          <p:nvPr>
            <p:ph type="title"/>
          </p:nvPr>
        </p:nvSpPr>
        <p:spPr>
          <a:xfrm>
            <a:off x="479377" y="692696"/>
            <a:ext cx="5616576" cy="936103"/>
          </a:xfrm>
        </p:spPr>
        <p:txBody>
          <a:bodyPr anchor="b"/>
          <a:lstStyle>
            <a:lvl1pPr>
              <a:defRPr sz="3200">
                <a:solidFill>
                  <a:schemeClr val="accent1"/>
                </a:solidFill>
              </a:defRPr>
            </a:lvl1pPr>
          </a:lstStyle>
          <a:p>
            <a:r>
              <a:rPr lang="en-US"/>
              <a:t>Click to edit Master title style</a:t>
            </a:r>
            <a:endParaRPr lang="nl-NL" dirty="0"/>
          </a:p>
        </p:txBody>
      </p:sp>
      <p:sp>
        <p:nvSpPr>
          <p:cNvPr id="12" name="Text Placeholder 11">
            <a:extLst>
              <a:ext uri="{FF2B5EF4-FFF2-40B4-BE49-F238E27FC236}">
                <a16:creationId xmlns:a16="http://schemas.microsoft.com/office/drawing/2014/main" id="{6F7496B7-E71A-4615-93AC-7A3B3AB33B6B}"/>
              </a:ext>
            </a:extLst>
          </p:cNvPr>
          <p:cNvSpPr>
            <a:spLocks noGrp="1"/>
          </p:cNvSpPr>
          <p:nvPr>
            <p:ph type="body" sz="quarter" idx="14"/>
          </p:nvPr>
        </p:nvSpPr>
        <p:spPr>
          <a:xfrm>
            <a:off x="479424" y="1916112"/>
            <a:ext cx="5616576" cy="4249191"/>
          </a:xfrm>
        </p:spPr>
        <p:txBody>
          <a:bodyPr/>
          <a:lstStyle>
            <a:lvl1pPr>
              <a:defRPr>
                <a:solidFill>
                  <a:schemeClr val="tx1"/>
                </a:solidFill>
              </a:defRPr>
            </a:lvl1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5" name="TextBox 4"/>
          <p:cNvSpPr txBox="1"/>
          <p:nvPr userDrawn="1"/>
        </p:nvSpPr>
        <p:spPr>
          <a:xfrm>
            <a:off x="6528048" y="-531440"/>
            <a:ext cx="5663952" cy="369332"/>
          </a:xfrm>
          <a:prstGeom prst="rect">
            <a:avLst/>
          </a:prstGeom>
          <a:noFill/>
        </p:spPr>
        <p:txBody>
          <a:bodyPr wrap="square" rtlCol="0">
            <a:spAutoFit/>
          </a:bodyPr>
          <a:lstStyle/>
          <a:p>
            <a:pPr algn="r"/>
            <a:r>
              <a:rPr lang="nl-NL" b="1" dirty="0">
                <a:solidFill>
                  <a:schemeClr val="accent1"/>
                </a:solidFill>
                <a:latin typeface="Arial" panose="020B0604020202020204" pitchFamily="34" charset="0"/>
                <a:cs typeface="Arial" panose="020B0604020202020204" pitchFamily="34" charset="0"/>
              </a:rPr>
              <a:t>50% text + 50% image </a:t>
            </a:r>
            <a:endParaRPr lang="en-US" b="1" dirty="0">
              <a:solidFill>
                <a:schemeClr val="accent1"/>
              </a:solidFill>
              <a:latin typeface="Arial" panose="020B0604020202020204" pitchFamily="34" charset="0"/>
              <a:cs typeface="Arial" panose="020B0604020202020204" pitchFamily="34" charset="0"/>
            </a:endParaRPr>
          </a:p>
        </p:txBody>
      </p:sp>
      <p:sp>
        <p:nvSpPr>
          <p:cNvPr id="55" name="TextBox 54"/>
          <p:cNvSpPr txBox="1"/>
          <p:nvPr userDrawn="1"/>
        </p:nvSpPr>
        <p:spPr>
          <a:xfrm>
            <a:off x="12288688"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Insert</a:t>
            </a:r>
            <a:r>
              <a:rPr lang="nl-NL" sz="1400" b="1" baseline="0" dirty="0">
                <a:solidFill>
                  <a:schemeClr val="accent1"/>
                </a:solidFill>
                <a:latin typeface="Arial" panose="020B0604020202020204" pitchFamily="34" charset="0"/>
                <a:cs typeface="Arial" panose="020B0604020202020204" pitchFamily="34" charset="0"/>
              </a:rPr>
              <a:t> picture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56" name="Straight Connector 55"/>
          <p:cNvCxnSpPr/>
          <p:nvPr userDrawn="1"/>
        </p:nvCxnSpPr>
        <p:spPr>
          <a:xfrm>
            <a:off x="12360696"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7" name="TextBox 56"/>
          <p:cNvSpPr txBox="1"/>
          <p:nvPr userDrawn="1"/>
        </p:nvSpPr>
        <p:spPr>
          <a:xfrm>
            <a:off x="12792744" y="476672"/>
            <a:ext cx="1728192" cy="646331"/>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Change the image by deleting the existing image. Click on the icon that appears to insert an image.</a:t>
            </a:r>
          </a:p>
        </p:txBody>
      </p:sp>
      <p:pic>
        <p:nvPicPr>
          <p:cNvPr id="58" name="Picture 5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64752" y="1196752"/>
            <a:ext cx="381000" cy="381000"/>
          </a:xfrm>
          <a:prstGeom prst="rect">
            <a:avLst/>
          </a:prstGeom>
        </p:spPr>
      </p:pic>
      <p:sp>
        <p:nvSpPr>
          <p:cNvPr id="59" name="TextBox 58"/>
          <p:cNvSpPr txBox="1"/>
          <p:nvPr userDrawn="1"/>
        </p:nvSpPr>
        <p:spPr>
          <a:xfrm>
            <a:off x="12804044" y="1814387"/>
            <a:ext cx="1782108" cy="507831"/>
          </a:xfrm>
          <a:prstGeom prst="rect">
            <a:avLst/>
          </a:prstGeom>
          <a:noFill/>
        </p:spPr>
        <p:txBody>
          <a:bodyPr wrap="square" rtlCol="0">
            <a:spAutoFit/>
          </a:bodyPr>
          <a:lstStyle/>
          <a:p>
            <a:r>
              <a:rPr lang="nl-NL" sz="900" dirty="0">
                <a:latin typeface="Arial" panose="020B0604020202020204" pitchFamily="34" charset="0"/>
                <a:cs typeface="Arial" panose="020B0604020202020204" pitchFamily="34" charset="0"/>
              </a:rPr>
              <a:t>Select a picture you would</a:t>
            </a:r>
            <a:r>
              <a:rPr lang="nl-NL" sz="900" baseline="0" dirty="0">
                <a:latin typeface="Arial" panose="020B0604020202020204" pitchFamily="34" charset="0"/>
                <a:cs typeface="Arial" panose="020B0604020202020204" pitchFamily="34" charset="0"/>
              </a:rPr>
              <a:t> like to insert and then click on </a:t>
            </a:r>
            <a:r>
              <a:rPr lang="nl-NL" sz="900" b="1" dirty="0">
                <a:latin typeface="Arial" panose="020B0604020202020204" pitchFamily="34" charset="0"/>
                <a:cs typeface="Arial" panose="020B0604020202020204" pitchFamily="34" charset="0"/>
              </a:rPr>
              <a:t>‘Insert’</a:t>
            </a:r>
            <a:endParaRPr lang="en-US" sz="900" b="1" dirty="0">
              <a:latin typeface="Arial" panose="020B0604020202020204" pitchFamily="34" charset="0"/>
              <a:cs typeface="Arial" panose="020B0604020202020204" pitchFamily="34" charset="0"/>
            </a:endParaRPr>
          </a:p>
        </p:txBody>
      </p:sp>
      <p:grpSp>
        <p:nvGrpSpPr>
          <p:cNvPr id="60" name="Group 59"/>
          <p:cNvGrpSpPr/>
          <p:nvPr userDrawn="1"/>
        </p:nvGrpSpPr>
        <p:grpSpPr>
          <a:xfrm>
            <a:off x="12409228" y="1873910"/>
            <a:ext cx="288032" cy="276999"/>
            <a:chOff x="12494133" y="2712391"/>
            <a:chExt cx="288032" cy="276999"/>
          </a:xfrm>
        </p:grpSpPr>
        <p:sp>
          <p:nvSpPr>
            <p:cNvPr id="61" name="Rectangle 60"/>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12494133" y="2712391"/>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sp>
        <p:nvSpPr>
          <p:cNvPr id="63" name="Rectangle 62"/>
          <p:cNvSpPr/>
          <p:nvPr userDrawn="1"/>
        </p:nvSpPr>
        <p:spPr>
          <a:xfrm>
            <a:off x="12415930" y="558809"/>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userDrawn="1"/>
        </p:nvSpPr>
        <p:spPr>
          <a:xfrm>
            <a:off x="12406311" y="548680"/>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sp>
        <p:nvSpPr>
          <p:cNvPr id="65" name="TextBox 64"/>
          <p:cNvSpPr txBox="1"/>
          <p:nvPr userDrawn="1"/>
        </p:nvSpPr>
        <p:spPr>
          <a:xfrm>
            <a:off x="12791363" y="2502060"/>
            <a:ext cx="1728192" cy="116955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If you want to scale or drag the image, go to </a:t>
            </a:r>
            <a:r>
              <a:rPr lang="en-US" sz="1000" b="1" dirty="0">
                <a:latin typeface="Arial" panose="020B0604020202020204" pitchFamily="34" charset="0"/>
                <a:cs typeface="Arial" panose="020B0604020202020204" pitchFamily="34" charset="0"/>
              </a:rPr>
              <a:t>‘Drawing Tools' </a:t>
            </a:r>
            <a:r>
              <a:rPr lang="en-US" sz="1000" dirty="0">
                <a:latin typeface="Arial" panose="020B0604020202020204" pitchFamily="34" charset="0"/>
                <a:cs typeface="Arial" panose="020B0604020202020204" pitchFamily="34" charset="0"/>
              </a:rPr>
              <a:t>and click </a:t>
            </a:r>
            <a:r>
              <a:rPr lang="en-US" sz="1000" b="1" dirty="0">
                <a:latin typeface="Arial" panose="020B0604020202020204" pitchFamily="34" charset="0"/>
                <a:cs typeface="Arial" panose="020B0604020202020204" pitchFamily="34" charset="0"/>
              </a:rPr>
              <a:t>'Crop'. </a:t>
            </a:r>
            <a:r>
              <a:rPr lang="en-US" sz="1000" dirty="0">
                <a:latin typeface="Arial" panose="020B0604020202020204" pitchFamily="34" charset="0"/>
                <a:cs typeface="Arial" panose="020B0604020202020204" pitchFamily="34" charset="0"/>
              </a:rPr>
              <a:t>With the white rounds you can scale the image, with the black brackets you can scale the image frame.</a:t>
            </a:r>
          </a:p>
        </p:txBody>
      </p:sp>
      <p:pic>
        <p:nvPicPr>
          <p:cNvPr id="66"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908314" y="3708279"/>
            <a:ext cx="271463"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7" name="Straight Connector 66"/>
          <p:cNvCxnSpPr/>
          <p:nvPr userDrawn="1"/>
        </p:nvCxnSpPr>
        <p:spPr>
          <a:xfrm>
            <a:off x="12388482" y="4327150"/>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userDrawn="1"/>
        </p:nvCxnSpPr>
        <p:spPr>
          <a:xfrm>
            <a:off x="12370968" y="170080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74" name="Group 73"/>
          <p:cNvGrpSpPr/>
          <p:nvPr userDrawn="1"/>
        </p:nvGrpSpPr>
        <p:grpSpPr>
          <a:xfrm>
            <a:off x="12421465" y="2503929"/>
            <a:ext cx="288032" cy="276999"/>
            <a:chOff x="12492689" y="2721406"/>
            <a:chExt cx="288032" cy="276999"/>
          </a:xfrm>
        </p:grpSpPr>
        <p:sp>
          <p:nvSpPr>
            <p:cNvPr id="75" name="Rectangle 74"/>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cxnSp>
        <p:nvCxnSpPr>
          <p:cNvPr id="77" name="Straight Connector 76"/>
          <p:cNvCxnSpPr/>
          <p:nvPr userDrawn="1"/>
        </p:nvCxnSpPr>
        <p:spPr>
          <a:xfrm>
            <a:off x="12385533" y="242088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0" name="TextBox 79"/>
          <p:cNvSpPr txBox="1"/>
          <p:nvPr userDrawn="1"/>
        </p:nvSpPr>
        <p:spPr>
          <a:xfrm>
            <a:off x="-2508956"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Working with tex</a:t>
            </a:r>
            <a:r>
              <a:rPr lang="nl-NL" sz="1400" b="1" baseline="0" dirty="0">
                <a:solidFill>
                  <a:schemeClr val="accent1"/>
                </a:solidFill>
                <a:latin typeface="Arial" panose="020B0604020202020204" pitchFamily="34" charset="0"/>
                <a:cs typeface="Arial" panose="020B0604020202020204" pitchFamily="34" charset="0"/>
              </a:rPr>
              <a:t>t levels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81" name="Straight Connector 80"/>
          <p:cNvCxnSpPr/>
          <p:nvPr userDrawn="1"/>
        </p:nvCxnSpPr>
        <p:spPr>
          <a:xfrm>
            <a:off x="-2436948"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userDrawn="1"/>
        </p:nvCxnSpPr>
        <p:spPr>
          <a:xfrm>
            <a:off x="-2436948" y="2054386"/>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83"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45962" t="15444" r="5868" b="19995"/>
          <a:stretch/>
        </p:blipFill>
        <p:spPr bwMode="auto">
          <a:xfrm>
            <a:off x="-2310934" y="1272882"/>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4" name="TextBox 83"/>
          <p:cNvSpPr txBox="1"/>
          <p:nvPr userDrawn="1"/>
        </p:nvSpPr>
        <p:spPr>
          <a:xfrm>
            <a:off x="-2409976" y="476672"/>
            <a:ext cx="2133267" cy="646331"/>
          </a:xfrm>
          <a:prstGeom prst="rect">
            <a:avLst/>
          </a:prstGeom>
          <a:noFill/>
        </p:spPr>
        <p:txBody>
          <a:bodyPr wrap="square" rtlCol="0">
            <a:spAutoFit/>
          </a:bodyPr>
          <a:lstStyle/>
          <a:p>
            <a:r>
              <a:rPr lang="en-US" sz="900" b="0" i="0" kern="1200" dirty="0">
                <a:solidFill>
                  <a:schemeClr val="tx1"/>
                </a:solidFill>
                <a:effectLst/>
                <a:latin typeface="Arial" panose="020B0604020202020204" pitchFamily="34" charset="0"/>
                <a:ea typeface="+mn-ea"/>
                <a:cs typeface="Arial" panose="020B0604020202020204" pitchFamily="34" charset="0"/>
              </a:rPr>
              <a:t>The UvA template has a number of pre-programmed text levels. Go to 'Home' and then to 'Paragraph' to easily switch between different levels</a:t>
            </a:r>
            <a:endParaRPr lang="en-US" sz="900" b="1" dirty="0">
              <a:latin typeface="Arial" panose="020B0604020202020204" pitchFamily="34" charset="0"/>
              <a:cs typeface="Arial" panose="020B0604020202020204" pitchFamily="34" charset="0"/>
            </a:endParaRPr>
          </a:p>
        </p:txBody>
      </p:sp>
      <p:sp>
        <p:nvSpPr>
          <p:cNvPr id="85" name="TextBox 84"/>
          <p:cNvSpPr txBox="1"/>
          <p:nvPr userDrawn="1"/>
        </p:nvSpPr>
        <p:spPr>
          <a:xfrm>
            <a:off x="-1896800" y="1693275"/>
            <a:ext cx="1080032"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Down</a:t>
            </a:r>
            <a:endParaRPr lang="en-US" sz="900" b="1" dirty="0">
              <a:solidFill>
                <a:schemeClr val="accent1"/>
              </a:solidFill>
              <a:latin typeface="Arial" panose="020B0604020202020204" pitchFamily="34" charset="0"/>
              <a:cs typeface="Arial" panose="020B0604020202020204" pitchFamily="34" charset="0"/>
            </a:endParaRPr>
          </a:p>
        </p:txBody>
      </p:sp>
      <p:sp>
        <p:nvSpPr>
          <p:cNvPr id="86" name="TextBox 85"/>
          <p:cNvSpPr txBox="1"/>
          <p:nvPr userDrawn="1"/>
        </p:nvSpPr>
        <p:spPr>
          <a:xfrm>
            <a:off x="-1896888" y="1322862"/>
            <a:ext cx="1080120"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Up</a:t>
            </a:r>
            <a:endParaRPr lang="en-US" sz="900" b="1" dirty="0">
              <a:solidFill>
                <a:schemeClr val="accent1"/>
              </a:solidFill>
              <a:latin typeface="Arial" panose="020B0604020202020204" pitchFamily="34" charset="0"/>
              <a:cs typeface="Arial" panose="020B0604020202020204" pitchFamily="34" charset="0"/>
            </a:endParaRPr>
          </a:p>
        </p:txBody>
      </p:sp>
      <p:pic>
        <p:nvPicPr>
          <p:cNvPr id="87"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4675" t="13612" r="47155" b="21827"/>
          <a:stretch/>
        </p:blipFill>
        <p:spPr bwMode="auto">
          <a:xfrm>
            <a:off x="-2310934" y="1628800"/>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TextBox 87"/>
          <p:cNvSpPr txBox="1"/>
          <p:nvPr userDrawn="1"/>
        </p:nvSpPr>
        <p:spPr>
          <a:xfrm>
            <a:off x="-2508956" y="2084657"/>
            <a:ext cx="1376953" cy="246221"/>
          </a:xfrm>
          <a:prstGeom prst="rect">
            <a:avLst/>
          </a:prstGeom>
          <a:noFill/>
        </p:spPr>
        <p:txBody>
          <a:bodyPr wrap="square" rtlCol="0">
            <a:spAutoFit/>
          </a:bodyPr>
          <a:lstStyle/>
          <a:p>
            <a:r>
              <a:rPr lang="nl-NL" sz="1000" b="1" dirty="0">
                <a:solidFill>
                  <a:schemeClr val="accent1"/>
                </a:solidFill>
                <a:latin typeface="Arial" panose="020B0604020202020204" pitchFamily="34" charset="0"/>
                <a:cs typeface="Arial" panose="020B0604020202020204" pitchFamily="34" charset="0"/>
              </a:rPr>
              <a:t>Tex</a:t>
            </a:r>
            <a:r>
              <a:rPr lang="nl-NL" sz="1000" b="1" baseline="0" dirty="0">
                <a:solidFill>
                  <a:schemeClr val="accent1"/>
                </a:solidFill>
                <a:latin typeface="Arial" panose="020B0604020202020204" pitchFamily="34" charset="0"/>
                <a:cs typeface="Arial" panose="020B0604020202020204" pitchFamily="34" charset="0"/>
              </a:rPr>
              <a:t>t levels</a:t>
            </a:r>
            <a:endParaRPr lang="en-US" sz="1000" b="1" dirty="0">
              <a:solidFill>
                <a:schemeClr val="accent1"/>
              </a:solidFill>
              <a:latin typeface="Arial" panose="020B0604020202020204" pitchFamily="34" charset="0"/>
              <a:cs typeface="Arial" panose="020B0604020202020204" pitchFamily="34" charset="0"/>
            </a:endParaRPr>
          </a:p>
        </p:txBody>
      </p:sp>
      <p:sp>
        <p:nvSpPr>
          <p:cNvPr id="89" name="TextBox 88"/>
          <p:cNvSpPr txBox="1"/>
          <p:nvPr userDrawn="1"/>
        </p:nvSpPr>
        <p:spPr>
          <a:xfrm>
            <a:off x="-2166918" y="2453422"/>
            <a:ext cx="1854206" cy="246221"/>
          </a:xfrm>
          <a:prstGeom prst="rect">
            <a:avLst/>
          </a:prstGeom>
          <a:noFill/>
        </p:spPr>
        <p:txBody>
          <a:bodyPr wrap="square" rtlCol="0">
            <a:spAutoFit/>
          </a:bodyPr>
          <a:lstStyle/>
          <a:p>
            <a:r>
              <a:rPr lang="nl-NL" sz="1000" dirty="0">
                <a:latin typeface="+mj-lt"/>
                <a:cs typeface="Arial" panose="020B0604020202020204" pitchFamily="34" charset="0"/>
              </a:rPr>
              <a:t>Body</a:t>
            </a:r>
            <a:r>
              <a:rPr lang="nl-NL" sz="1000" baseline="0" dirty="0">
                <a:latin typeface="+mj-lt"/>
                <a:cs typeface="Arial" panose="020B0604020202020204" pitchFamily="34" charset="0"/>
              </a:rPr>
              <a:t> text</a:t>
            </a:r>
            <a:r>
              <a:rPr lang="nl-NL" sz="1000" dirty="0">
                <a:latin typeface="+mj-lt"/>
                <a:cs typeface="Arial" panose="020B0604020202020204" pitchFamily="34" charset="0"/>
              </a:rPr>
              <a:t> (24 pt.)</a:t>
            </a:r>
            <a:endParaRPr lang="en-US" sz="1000" dirty="0">
              <a:latin typeface="+mj-lt"/>
              <a:cs typeface="Arial" panose="020B0604020202020204" pitchFamily="34" charset="0"/>
            </a:endParaRPr>
          </a:p>
        </p:txBody>
      </p:sp>
      <p:sp>
        <p:nvSpPr>
          <p:cNvPr id="90" name="TextBox 89"/>
          <p:cNvSpPr txBox="1"/>
          <p:nvPr userDrawn="1"/>
        </p:nvSpPr>
        <p:spPr>
          <a:xfrm>
            <a:off x="-2169590" y="2723262"/>
            <a:ext cx="1854206" cy="246221"/>
          </a:xfrm>
          <a:prstGeom prst="rect">
            <a:avLst/>
          </a:prstGeom>
          <a:noFill/>
        </p:spPr>
        <p:txBody>
          <a:bodyPr wrap="square" rtlCol="0">
            <a:spAutoFit/>
          </a:bodyPr>
          <a:lstStyle/>
          <a:p>
            <a:pPr marL="171450" indent="-171450">
              <a:buFont typeface="Arial" panose="020B0604020202020204" pitchFamily="34" charset="0"/>
              <a:buChar char="•"/>
            </a:pPr>
            <a:r>
              <a:rPr lang="nl-NL" sz="1000" dirty="0">
                <a:latin typeface="+mj-lt"/>
                <a:cs typeface="Arial" panose="020B0604020202020204" pitchFamily="34" charset="0"/>
              </a:rPr>
              <a:t>Bullet (24 pt.)</a:t>
            </a:r>
            <a:endParaRPr lang="en-US" sz="1000" dirty="0">
              <a:latin typeface="+mj-lt"/>
              <a:cs typeface="Arial" panose="020B0604020202020204" pitchFamily="34" charset="0"/>
            </a:endParaRPr>
          </a:p>
        </p:txBody>
      </p:sp>
      <p:sp>
        <p:nvSpPr>
          <p:cNvPr id="91" name="TextBox 90"/>
          <p:cNvSpPr txBox="1"/>
          <p:nvPr userDrawn="1"/>
        </p:nvSpPr>
        <p:spPr>
          <a:xfrm>
            <a:off x="-2083419" y="3023105"/>
            <a:ext cx="1693619" cy="246221"/>
          </a:xfrm>
          <a:prstGeom prst="rect">
            <a:avLst/>
          </a:prstGeom>
          <a:noFill/>
        </p:spPr>
        <p:txBody>
          <a:bodyPr wrap="square" rtlCol="0">
            <a:spAutoFit/>
          </a:bodyPr>
          <a:lstStyle/>
          <a:p>
            <a:pPr marL="360363" lvl="1" indent="-180975">
              <a:buFont typeface="Arial" panose="020B0604020202020204" pitchFamily="34" charset="0"/>
              <a:buChar char="•"/>
            </a:pPr>
            <a:r>
              <a:rPr lang="nl-NL" sz="1000" dirty="0">
                <a:latin typeface="+mj-lt"/>
                <a:cs typeface="Arial" panose="020B0604020202020204" pitchFamily="34" charset="0"/>
              </a:rPr>
              <a:t>Sub Bullet (16 pt.)</a:t>
            </a:r>
            <a:endParaRPr lang="en-US" sz="1000" dirty="0">
              <a:latin typeface="+mj-lt"/>
              <a:cs typeface="Arial" panose="020B0604020202020204" pitchFamily="34" charset="0"/>
            </a:endParaRPr>
          </a:p>
        </p:txBody>
      </p:sp>
      <p:sp>
        <p:nvSpPr>
          <p:cNvPr id="92" name="TextBox 91"/>
          <p:cNvSpPr txBox="1"/>
          <p:nvPr userDrawn="1"/>
        </p:nvSpPr>
        <p:spPr>
          <a:xfrm>
            <a:off x="-2083419" y="3329531"/>
            <a:ext cx="1693619" cy="246221"/>
          </a:xfrm>
          <a:prstGeom prst="rect">
            <a:avLst/>
          </a:prstGeom>
          <a:noFill/>
        </p:spPr>
        <p:txBody>
          <a:bodyPr wrap="square" rtlCol="0">
            <a:spAutoFit/>
          </a:bodyPr>
          <a:lstStyle/>
          <a:p>
            <a:r>
              <a:rPr lang="nl-NL" sz="1000" b="1" dirty="0">
                <a:solidFill>
                  <a:schemeClr val="accent1"/>
                </a:solidFill>
                <a:latin typeface="+mj-lt"/>
                <a:cs typeface="Arial" panose="020B0604020202020204" pitchFamily="34" charset="0"/>
              </a:rPr>
              <a:t>Title (24 pt)</a:t>
            </a:r>
            <a:endParaRPr lang="en-US" sz="1000" b="1" dirty="0">
              <a:solidFill>
                <a:schemeClr val="accent1"/>
              </a:solidFill>
              <a:latin typeface="+mj-lt"/>
              <a:cs typeface="Arial" panose="020B0604020202020204" pitchFamily="34" charset="0"/>
            </a:endParaRPr>
          </a:p>
        </p:txBody>
      </p:sp>
      <p:sp>
        <p:nvSpPr>
          <p:cNvPr id="93" name="TextBox 92"/>
          <p:cNvSpPr txBox="1"/>
          <p:nvPr userDrawn="1"/>
        </p:nvSpPr>
        <p:spPr>
          <a:xfrm>
            <a:off x="-2093659" y="3636326"/>
            <a:ext cx="1693619" cy="246221"/>
          </a:xfrm>
          <a:prstGeom prst="rect">
            <a:avLst/>
          </a:prstGeom>
          <a:noFill/>
        </p:spPr>
        <p:txBody>
          <a:bodyPr wrap="square" rtlCol="0">
            <a:spAutoFit/>
          </a:bodyPr>
          <a:lstStyle/>
          <a:p>
            <a:r>
              <a:rPr lang="nl-NL" sz="1000" i="1" dirty="0">
                <a:solidFill>
                  <a:schemeClr val="accent1"/>
                </a:solidFill>
                <a:latin typeface="+mj-lt"/>
                <a:cs typeface="Arial" panose="020B0604020202020204" pitchFamily="34" charset="0"/>
              </a:rPr>
              <a:t>Title (16 pt)</a:t>
            </a:r>
            <a:endParaRPr lang="en-US" sz="1000" i="1" dirty="0">
              <a:solidFill>
                <a:schemeClr val="accent1"/>
              </a:solidFill>
              <a:latin typeface="+mj-lt"/>
              <a:cs typeface="Arial" panose="020B0604020202020204" pitchFamily="34" charset="0"/>
            </a:endParaRPr>
          </a:p>
        </p:txBody>
      </p:sp>
      <p:grpSp>
        <p:nvGrpSpPr>
          <p:cNvPr id="94" name="Group 93"/>
          <p:cNvGrpSpPr/>
          <p:nvPr userDrawn="1"/>
        </p:nvGrpSpPr>
        <p:grpSpPr>
          <a:xfrm>
            <a:off x="-2425457" y="2431921"/>
            <a:ext cx="288032" cy="276999"/>
            <a:chOff x="12492689" y="2721406"/>
            <a:chExt cx="288032" cy="276999"/>
          </a:xfrm>
        </p:grpSpPr>
        <p:sp>
          <p:nvSpPr>
            <p:cNvPr id="95" name="Rectangle 94"/>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Box 95"/>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97" name="Group 96"/>
          <p:cNvGrpSpPr/>
          <p:nvPr userDrawn="1"/>
        </p:nvGrpSpPr>
        <p:grpSpPr>
          <a:xfrm>
            <a:off x="-2426044" y="2725767"/>
            <a:ext cx="288032" cy="276999"/>
            <a:chOff x="12492689" y="2721406"/>
            <a:chExt cx="288032" cy="276999"/>
          </a:xfrm>
        </p:grpSpPr>
        <p:sp>
          <p:nvSpPr>
            <p:cNvPr id="98" name="Rectangle 97"/>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100" name="Group 99"/>
          <p:cNvGrpSpPr/>
          <p:nvPr userDrawn="1"/>
        </p:nvGrpSpPr>
        <p:grpSpPr>
          <a:xfrm>
            <a:off x="-2425457" y="3023105"/>
            <a:ext cx="288032" cy="276999"/>
            <a:chOff x="12492689" y="2721406"/>
            <a:chExt cx="288032" cy="276999"/>
          </a:xfrm>
        </p:grpSpPr>
        <p:sp>
          <p:nvSpPr>
            <p:cNvPr id="101" name="Rectangle 100"/>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103" name="Group 102"/>
          <p:cNvGrpSpPr/>
          <p:nvPr userDrawn="1"/>
        </p:nvGrpSpPr>
        <p:grpSpPr>
          <a:xfrm>
            <a:off x="-2425457" y="3329531"/>
            <a:ext cx="288032" cy="276999"/>
            <a:chOff x="12492689" y="2721406"/>
            <a:chExt cx="288032" cy="276999"/>
          </a:xfrm>
        </p:grpSpPr>
        <p:sp>
          <p:nvSpPr>
            <p:cNvPr id="104" name="Rectangle 103"/>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106" name="Group 105"/>
          <p:cNvGrpSpPr/>
          <p:nvPr userDrawn="1"/>
        </p:nvGrpSpPr>
        <p:grpSpPr>
          <a:xfrm>
            <a:off x="-2427768" y="3630519"/>
            <a:ext cx="288032" cy="276999"/>
            <a:chOff x="12492689" y="2721406"/>
            <a:chExt cx="288032" cy="276999"/>
          </a:xfrm>
        </p:grpSpPr>
        <p:sp>
          <p:nvSpPr>
            <p:cNvPr id="107" name="Rectangle 106"/>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81576538"/>
      </p:ext>
    </p:extLst>
  </p:cSld>
  <p:clrMapOvr>
    <a:masterClrMapping/>
  </p:clrMapOvr>
  <p:extLst>
    <p:ext uri="{DCECCB84-F9BA-43D5-87BE-67443E8EF086}">
      <p15:sldGuideLst xmlns:p15="http://schemas.microsoft.com/office/powerpoint/2012/main">
        <p15:guide id="3" pos="5120">
          <p15:clr>
            <a:srgbClr val="FBAE40"/>
          </p15:clr>
        </p15:guide>
        <p15:guide id="4" pos="5423">
          <p15:clr>
            <a:srgbClr val="FBAE40"/>
          </p15:clr>
        </p15:guide>
        <p15:guide id="5" pos="3840" userDrawn="1">
          <p15:clr>
            <a:srgbClr val="FBAE40"/>
          </p15:clr>
        </p15:guide>
        <p15:guide id="6" pos="406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70/30">
    <p:spTree>
      <p:nvGrpSpPr>
        <p:cNvPr id="1" name=""/>
        <p:cNvGrpSpPr/>
        <p:nvPr/>
      </p:nvGrpSpPr>
      <p:grpSpPr>
        <a:xfrm>
          <a:off x="0" y="0"/>
          <a:ext cx="0" cy="0"/>
          <a:chOff x="0" y="0"/>
          <a:chExt cx="0" cy="0"/>
        </a:xfrm>
      </p:grpSpPr>
      <p:sp useBgFill="1">
        <p:nvSpPr>
          <p:cNvPr id="10" name="Picture Placeholder 9">
            <a:extLst>
              <a:ext uri="{FF2B5EF4-FFF2-40B4-BE49-F238E27FC236}">
                <a16:creationId xmlns:a16="http://schemas.microsoft.com/office/drawing/2014/main" id="{7D111C98-D5EF-4008-AE50-102F4F1993E6}"/>
              </a:ext>
            </a:extLst>
          </p:cNvPr>
          <p:cNvSpPr>
            <a:spLocks noGrp="1"/>
          </p:cNvSpPr>
          <p:nvPr>
            <p:ph type="pic" sz="quarter" idx="13" hasCustomPrompt="1"/>
          </p:nvPr>
        </p:nvSpPr>
        <p:spPr>
          <a:xfrm>
            <a:off x="8716616" y="0"/>
            <a:ext cx="3475383" cy="6858000"/>
          </a:xfrm>
          <a:solidFill>
            <a:schemeClr val="accent1">
              <a:tint val="20000"/>
            </a:schemeClr>
          </a:solidFill>
        </p:spPr>
        <p:txBody>
          <a:bodyPr wrap="square" anchor="ctr"/>
          <a:lstStyle>
            <a:lvl1pPr algn="ctr">
              <a:defRPr>
                <a:solidFill>
                  <a:srgbClr val="000000"/>
                </a:solidFill>
              </a:defRPr>
            </a:lvl1pPr>
          </a:lstStyle>
          <a:p>
            <a:r>
              <a:rPr lang="nl-NL" dirty="0"/>
              <a:t>Click icon 
 to add picture</a:t>
            </a:r>
          </a:p>
        </p:txBody>
      </p:sp>
      <p:sp>
        <p:nvSpPr>
          <p:cNvPr id="2" name="Title 1"/>
          <p:cNvSpPr>
            <a:spLocks noGrp="1"/>
          </p:cNvSpPr>
          <p:nvPr>
            <p:ph type="title"/>
          </p:nvPr>
        </p:nvSpPr>
        <p:spPr>
          <a:xfrm>
            <a:off x="479376" y="692696"/>
            <a:ext cx="7992887" cy="936103"/>
          </a:xfrm>
        </p:spPr>
        <p:txBody>
          <a:bodyPr anchor="b"/>
          <a:lstStyle>
            <a:lvl1pPr>
              <a:defRPr sz="3200">
                <a:solidFill>
                  <a:schemeClr val="accent1"/>
                </a:solidFill>
              </a:defRPr>
            </a:lvl1pPr>
          </a:lstStyle>
          <a:p>
            <a:r>
              <a:rPr lang="en-US" dirty="0"/>
              <a:t>Click to edit Master title style</a:t>
            </a:r>
            <a:endParaRPr lang="nl-NL" dirty="0"/>
          </a:p>
        </p:txBody>
      </p:sp>
      <p:sp>
        <p:nvSpPr>
          <p:cNvPr id="12" name="Text Placeholder 11">
            <a:extLst>
              <a:ext uri="{FF2B5EF4-FFF2-40B4-BE49-F238E27FC236}">
                <a16:creationId xmlns:a16="http://schemas.microsoft.com/office/drawing/2014/main" id="{6F7496B7-E71A-4615-93AC-7A3B3AB33B6B}"/>
              </a:ext>
            </a:extLst>
          </p:cNvPr>
          <p:cNvSpPr>
            <a:spLocks noGrp="1"/>
          </p:cNvSpPr>
          <p:nvPr>
            <p:ph type="body" sz="quarter" idx="14"/>
          </p:nvPr>
        </p:nvSpPr>
        <p:spPr>
          <a:xfrm>
            <a:off x="479423" y="1916112"/>
            <a:ext cx="7992887" cy="4249191"/>
          </a:xfrm>
        </p:spPr>
        <p:txBody>
          <a:bodyPr/>
          <a:lstStyle>
            <a:lvl1pPr>
              <a:defRPr>
                <a:solidFill>
                  <a:schemeClr val="tx1"/>
                </a:solidFill>
              </a:defRPr>
            </a:lvl1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5" name="TextBox 4"/>
          <p:cNvSpPr txBox="1"/>
          <p:nvPr userDrawn="1"/>
        </p:nvSpPr>
        <p:spPr>
          <a:xfrm>
            <a:off x="6528048" y="-531440"/>
            <a:ext cx="5663952" cy="369332"/>
          </a:xfrm>
          <a:prstGeom prst="rect">
            <a:avLst/>
          </a:prstGeom>
          <a:noFill/>
        </p:spPr>
        <p:txBody>
          <a:bodyPr wrap="square" rtlCol="0">
            <a:spAutoFit/>
          </a:bodyPr>
          <a:lstStyle/>
          <a:p>
            <a:pPr algn="r"/>
            <a:r>
              <a:rPr lang="nl-NL" b="1" dirty="0">
                <a:solidFill>
                  <a:schemeClr val="accent1"/>
                </a:solidFill>
                <a:latin typeface="Arial" panose="020B0604020202020204" pitchFamily="34" charset="0"/>
                <a:cs typeface="Arial" panose="020B0604020202020204" pitchFamily="34" charset="0"/>
              </a:rPr>
              <a:t>75% text + 25% image </a:t>
            </a:r>
            <a:endParaRPr lang="en-US" b="1" dirty="0">
              <a:solidFill>
                <a:schemeClr val="accent1"/>
              </a:solidFill>
              <a:latin typeface="Arial" panose="020B0604020202020204" pitchFamily="34" charset="0"/>
              <a:cs typeface="Arial" panose="020B0604020202020204" pitchFamily="34" charset="0"/>
            </a:endParaRPr>
          </a:p>
        </p:txBody>
      </p:sp>
      <p:sp>
        <p:nvSpPr>
          <p:cNvPr id="55" name="TextBox 54"/>
          <p:cNvSpPr txBox="1"/>
          <p:nvPr userDrawn="1"/>
        </p:nvSpPr>
        <p:spPr>
          <a:xfrm>
            <a:off x="12288688"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Insert</a:t>
            </a:r>
            <a:r>
              <a:rPr lang="nl-NL" sz="1400" b="1" baseline="0" dirty="0">
                <a:solidFill>
                  <a:schemeClr val="accent1"/>
                </a:solidFill>
                <a:latin typeface="Arial" panose="020B0604020202020204" pitchFamily="34" charset="0"/>
                <a:cs typeface="Arial" panose="020B0604020202020204" pitchFamily="34" charset="0"/>
              </a:rPr>
              <a:t> picture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56" name="Straight Connector 55"/>
          <p:cNvCxnSpPr/>
          <p:nvPr userDrawn="1"/>
        </p:nvCxnSpPr>
        <p:spPr>
          <a:xfrm>
            <a:off x="12360696"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7" name="TextBox 56"/>
          <p:cNvSpPr txBox="1"/>
          <p:nvPr userDrawn="1"/>
        </p:nvSpPr>
        <p:spPr>
          <a:xfrm>
            <a:off x="12792744" y="476672"/>
            <a:ext cx="1728192" cy="646331"/>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Change the image by deleting the existing image. Click on the icon that appears to insert an image.</a:t>
            </a:r>
          </a:p>
        </p:txBody>
      </p:sp>
      <p:pic>
        <p:nvPicPr>
          <p:cNvPr id="58" name="Picture 5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64752" y="1196752"/>
            <a:ext cx="381000" cy="381000"/>
          </a:xfrm>
          <a:prstGeom prst="rect">
            <a:avLst/>
          </a:prstGeom>
        </p:spPr>
      </p:pic>
      <p:sp>
        <p:nvSpPr>
          <p:cNvPr id="59" name="TextBox 58"/>
          <p:cNvSpPr txBox="1"/>
          <p:nvPr userDrawn="1"/>
        </p:nvSpPr>
        <p:spPr>
          <a:xfrm>
            <a:off x="12804044" y="1814387"/>
            <a:ext cx="1782108" cy="507831"/>
          </a:xfrm>
          <a:prstGeom prst="rect">
            <a:avLst/>
          </a:prstGeom>
          <a:noFill/>
        </p:spPr>
        <p:txBody>
          <a:bodyPr wrap="square" rtlCol="0">
            <a:spAutoFit/>
          </a:bodyPr>
          <a:lstStyle/>
          <a:p>
            <a:r>
              <a:rPr lang="nl-NL" sz="900" dirty="0">
                <a:latin typeface="Arial" panose="020B0604020202020204" pitchFamily="34" charset="0"/>
                <a:cs typeface="Arial" panose="020B0604020202020204" pitchFamily="34" charset="0"/>
              </a:rPr>
              <a:t>Select a picture you would</a:t>
            </a:r>
            <a:r>
              <a:rPr lang="nl-NL" sz="900" baseline="0" dirty="0">
                <a:latin typeface="Arial" panose="020B0604020202020204" pitchFamily="34" charset="0"/>
                <a:cs typeface="Arial" panose="020B0604020202020204" pitchFamily="34" charset="0"/>
              </a:rPr>
              <a:t> like to insert and then click on </a:t>
            </a:r>
            <a:r>
              <a:rPr lang="nl-NL" sz="900" b="1" dirty="0">
                <a:latin typeface="Arial" panose="020B0604020202020204" pitchFamily="34" charset="0"/>
                <a:cs typeface="Arial" panose="020B0604020202020204" pitchFamily="34" charset="0"/>
              </a:rPr>
              <a:t>‘Insert’</a:t>
            </a:r>
            <a:endParaRPr lang="en-US" sz="900" b="1" dirty="0">
              <a:latin typeface="Arial" panose="020B0604020202020204" pitchFamily="34" charset="0"/>
              <a:cs typeface="Arial" panose="020B0604020202020204" pitchFamily="34" charset="0"/>
            </a:endParaRPr>
          </a:p>
        </p:txBody>
      </p:sp>
      <p:grpSp>
        <p:nvGrpSpPr>
          <p:cNvPr id="60" name="Group 59"/>
          <p:cNvGrpSpPr/>
          <p:nvPr userDrawn="1"/>
        </p:nvGrpSpPr>
        <p:grpSpPr>
          <a:xfrm>
            <a:off x="12409228" y="1873910"/>
            <a:ext cx="288032" cy="276999"/>
            <a:chOff x="12494133" y="2712391"/>
            <a:chExt cx="288032" cy="276999"/>
          </a:xfrm>
        </p:grpSpPr>
        <p:sp>
          <p:nvSpPr>
            <p:cNvPr id="61" name="Rectangle 60"/>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12494133" y="2712391"/>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sp>
        <p:nvSpPr>
          <p:cNvPr id="63" name="Rectangle 62"/>
          <p:cNvSpPr/>
          <p:nvPr userDrawn="1"/>
        </p:nvSpPr>
        <p:spPr>
          <a:xfrm>
            <a:off x="12415930" y="558809"/>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userDrawn="1"/>
        </p:nvSpPr>
        <p:spPr>
          <a:xfrm>
            <a:off x="12406311" y="548680"/>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sp>
        <p:nvSpPr>
          <p:cNvPr id="65" name="TextBox 64"/>
          <p:cNvSpPr txBox="1"/>
          <p:nvPr userDrawn="1"/>
        </p:nvSpPr>
        <p:spPr>
          <a:xfrm>
            <a:off x="12791363" y="2502060"/>
            <a:ext cx="1728192" cy="116955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If you want to scale or drag the image, go to </a:t>
            </a:r>
            <a:r>
              <a:rPr lang="en-US" sz="1000" b="1" dirty="0">
                <a:latin typeface="Arial" panose="020B0604020202020204" pitchFamily="34" charset="0"/>
                <a:cs typeface="Arial" panose="020B0604020202020204" pitchFamily="34" charset="0"/>
              </a:rPr>
              <a:t>‘Drawing Tools' </a:t>
            </a:r>
            <a:r>
              <a:rPr lang="en-US" sz="1000" dirty="0">
                <a:latin typeface="Arial" panose="020B0604020202020204" pitchFamily="34" charset="0"/>
                <a:cs typeface="Arial" panose="020B0604020202020204" pitchFamily="34" charset="0"/>
              </a:rPr>
              <a:t>and click </a:t>
            </a:r>
            <a:r>
              <a:rPr lang="en-US" sz="1000" b="1" dirty="0">
                <a:latin typeface="Arial" panose="020B0604020202020204" pitchFamily="34" charset="0"/>
                <a:cs typeface="Arial" panose="020B0604020202020204" pitchFamily="34" charset="0"/>
              </a:rPr>
              <a:t>'Crop'. </a:t>
            </a:r>
            <a:r>
              <a:rPr lang="en-US" sz="1000" dirty="0">
                <a:latin typeface="Arial" panose="020B0604020202020204" pitchFamily="34" charset="0"/>
                <a:cs typeface="Arial" panose="020B0604020202020204" pitchFamily="34" charset="0"/>
              </a:rPr>
              <a:t>With the white rounds you can scale the image, with the black brackets you can scale the image frame.</a:t>
            </a:r>
          </a:p>
        </p:txBody>
      </p:sp>
      <p:pic>
        <p:nvPicPr>
          <p:cNvPr id="66"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908314" y="3708279"/>
            <a:ext cx="271463"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7" name="Straight Connector 66"/>
          <p:cNvCxnSpPr/>
          <p:nvPr userDrawn="1"/>
        </p:nvCxnSpPr>
        <p:spPr>
          <a:xfrm>
            <a:off x="12388482" y="4327150"/>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userDrawn="1"/>
        </p:nvCxnSpPr>
        <p:spPr>
          <a:xfrm>
            <a:off x="12370968" y="170080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69" name="Group 68"/>
          <p:cNvGrpSpPr/>
          <p:nvPr userDrawn="1"/>
        </p:nvGrpSpPr>
        <p:grpSpPr>
          <a:xfrm>
            <a:off x="12421465" y="2503929"/>
            <a:ext cx="288032" cy="276999"/>
            <a:chOff x="12492689" y="2721406"/>
            <a:chExt cx="288032" cy="276999"/>
          </a:xfrm>
        </p:grpSpPr>
        <p:sp>
          <p:nvSpPr>
            <p:cNvPr id="70" name="Rectangle 69"/>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cxnSp>
        <p:nvCxnSpPr>
          <p:cNvPr id="72" name="Straight Connector 71"/>
          <p:cNvCxnSpPr/>
          <p:nvPr userDrawn="1"/>
        </p:nvCxnSpPr>
        <p:spPr>
          <a:xfrm>
            <a:off x="12385533" y="242088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3" name="TextBox 72"/>
          <p:cNvSpPr txBox="1"/>
          <p:nvPr userDrawn="1"/>
        </p:nvSpPr>
        <p:spPr>
          <a:xfrm>
            <a:off x="-2508956"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Working with tex</a:t>
            </a:r>
            <a:r>
              <a:rPr lang="nl-NL" sz="1400" b="1" baseline="0" dirty="0">
                <a:solidFill>
                  <a:schemeClr val="accent1"/>
                </a:solidFill>
                <a:latin typeface="Arial" panose="020B0604020202020204" pitchFamily="34" charset="0"/>
                <a:cs typeface="Arial" panose="020B0604020202020204" pitchFamily="34" charset="0"/>
              </a:rPr>
              <a:t>t levels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74" name="Straight Connector 73"/>
          <p:cNvCxnSpPr/>
          <p:nvPr userDrawn="1"/>
        </p:nvCxnSpPr>
        <p:spPr>
          <a:xfrm>
            <a:off x="-2436948"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userDrawn="1"/>
        </p:nvCxnSpPr>
        <p:spPr>
          <a:xfrm>
            <a:off x="-2436948" y="2054386"/>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76"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45962" t="15444" r="5868" b="19995"/>
          <a:stretch/>
        </p:blipFill>
        <p:spPr bwMode="auto">
          <a:xfrm>
            <a:off x="-2310934" y="1272882"/>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7" name="TextBox 76"/>
          <p:cNvSpPr txBox="1"/>
          <p:nvPr userDrawn="1"/>
        </p:nvSpPr>
        <p:spPr>
          <a:xfrm>
            <a:off x="-2409976" y="476672"/>
            <a:ext cx="2133267" cy="646331"/>
          </a:xfrm>
          <a:prstGeom prst="rect">
            <a:avLst/>
          </a:prstGeom>
          <a:noFill/>
        </p:spPr>
        <p:txBody>
          <a:bodyPr wrap="square" rtlCol="0">
            <a:spAutoFit/>
          </a:bodyPr>
          <a:lstStyle/>
          <a:p>
            <a:r>
              <a:rPr lang="en-US" sz="900" b="0" i="0" kern="1200" dirty="0">
                <a:solidFill>
                  <a:schemeClr val="tx1"/>
                </a:solidFill>
                <a:effectLst/>
                <a:latin typeface="Arial" panose="020B0604020202020204" pitchFamily="34" charset="0"/>
                <a:ea typeface="+mn-ea"/>
                <a:cs typeface="Arial" panose="020B0604020202020204" pitchFamily="34" charset="0"/>
              </a:rPr>
              <a:t>The UvA template has a number of pre-programmed text levels. Go to 'Home' and then to 'Paragraph' to easily switch between different levels</a:t>
            </a:r>
            <a:endParaRPr lang="en-US" sz="900" b="1" dirty="0">
              <a:latin typeface="Arial" panose="020B0604020202020204" pitchFamily="34" charset="0"/>
              <a:cs typeface="Arial" panose="020B0604020202020204" pitchFamily="34" charset="0"/>
            </a:endParaRPr>
          </a:p>
        </p:txBody>
      </p:sp>
      <p:sp>
        <p:nvSpPr>
          <p:cNvPr id="78" name="TextBox 77"/>
          <p:cNvSpPr txBox="1"/>
          <p:nvPr userDrawn="1"/>
        </p:nvSpPr>
        <p:spPr>
          <a:xfrm>
            <a:off x="-1896800" y="1693275"/>
            <a:ext cx="1080032"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Down</a:t>
            </a:r>
            <a:endParaRPr lang="en-US" sz="900" b="1" dirty="0">
              <a:solidFill>
                <a:schemeClr val="accent1"/>
              </a:solidFill>
              <a:latin typeface="Arial" panose="020B0604020202020204" pitchFamily="34" charset="0"/>
              <a:cs typeface="Arial" panose="020B0604020202020204" pitchFamily="34" charset="0"/>
            </a:endParaRPr>
          </a:p>
        </p:txBody>
      </p:sp>
      <p:sp>
        <p:nvSpPr>
          <p:cNvPr id="79" name="TextBox 78"/>
          <p:cNvSpPr txBox="1"/>
          <p:nvPr userDrawn="1"/>
        </p:nvSpPr>
        <p:spPr>
          <a:xfrm>
            <a:off x="-1896888" y="1322862"/>
            <a:ext cx="1080120"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Up</a:t>
            </a:r>
            <a:endParaRPr lang="en-US" sz="900" b="1" dirty="0">
              <a:solidFill>
                <a:schemeClr val="accent1"/>
              </a:solidFill>
              <a:latin typeface="Arial" panose="020B0604020202020204" pitchFamily="34" charset="0"/>
              <a:cs typeface="Arial" panose="020B0604020202020204" pitchFamily="34" charset="0"/>
            </a:endParaRPr>
          </a:p>
        </p:txBody>
      </p:sp>
      <p:pic>
        <p:nvPicPr>
          <p:cNvPr id="80"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4675" t="13612" r="47155" b="21827"/>
          <a:stretch/>
        </p:blipFill>
        <p:spPr bwMode="auto">
          <a:xfrm>
            <a:off x="-2310934" y="1628800"/>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 name="TextBox 80"/>
          <p:cNvSpPr txBox="1"/>
          <p:nvPr userDrawn="1"/>
        </p:nvSpPr>
        <p:spPr>
          <a:xfrm>
            <a:off x="-2508956" y="2084657"/>
            <a:ext cx="1376953" cy="246221"/>
          </a:xfrm>
          <a:prstGeom prst="rect">
            <a:avLst/>
          </a:prstGeom>
          <a:noFill/>
        </p:spPr>
        <p:txBody>
          <a:bodyPr wrap="square" rtlCol="0">
            <a:spAutoFit/>
          </a:bodyPr>
          <a:lstStyle/>
          <a:p>
            <a:r>
              <a:rPr lang="nl-NL" sz="1000" b="1" dirty="0">
                <a:solidFill>
                  <a:schemeClr val="accent1"/>
                </a:solidFill>
                <a:latin typeface="Arial" panose="020B0604020202020204" pitchFamily="34" charset="0"/>
                <a:cs typeface="Arial" panose="020B0604020202020204" pitchFamily="34" charset="0"/>
              </a:rPr>
              <a:t>Tex</a:t>
            </a:r>
            <a:r>
              <a:rPr lang="nl-NL" sz="1000" b="1" baseline="0" dirty="0">
                <a:solidFill>
                  <a:schemeClr val="accent1"/>
                </a:solidFill>
                <a:latin typeface="Arial" panose="020B0604020202020204" pitchFamily="34" charset="0"/>
                <a:cs typeface="Arial" panose="020B0604020202020204" pitchFamily="34" charset="0"/>
              </a:rPr>
              <a:t>t levels</a:t>
            </a:r>
            <a:endParaRPr lang="en-US" sz="1000" b="1" dirty="0">
              <a:solidFill>
                <a:schemeClr val="accent1"/>
              </a:solidFill>
              <a:latin typeface="Arial" panose="020B0604020202020204" pitchFamily="34" charset="0"/>
              <a:cs typeface="Arial" panose="020B0604020202020204" pitchFamily="34" charset="0"/>
            </a:endParaRPr>
          </a:p>
        </p:txBody>
      </p:sp>
      <p:sp>
        <p:nvSpPr>
          <p:cNvPr id="82" name="TextBox 81"/>
          <p:cNvSpPr txBox="1"/>
          <p:nvPr userDrawn="1"/>
        </p:nvSpPr>
        <p:spPr>
          <a:xfrm>
            <a:off x="-2166918" y="2453422"/>
            <a:ext cx="1854206" cy="246221"/>
          </a:xfrm>
          <a:prstGeom prst="rect">
            <a:avLst/>
          </a:prstGeom>
          <a:noFill/>
        </p:spPr>
        <p:txBody>
          <a:bodyPr wrap="square" rtlCol="0">
            <a:spAutoFit/>
          </a:bodyPr>
          <a:lstStyle/>
          <a:p>
            <a:r>
              <a:rPr lang="nl-NL" sz="1000" dirty="0">
                <a:latin typeface="+mj-lt"/>
                <a:cs typeface="Arial" panose="020B0604020202020204" pitchFamily="34" charset="0"/>
              </a:rPr>
              <a:t>Body</a:t>
            </a:r>
            <a:r>
              <a:rPr lang="nl-NL" sz="1000" baseline="0" dirty="0">
                <a:latin typeface="+mj-lt"/>
                <a:cs typeface="Arial" panose="020B0604020202020204" pitchFamily="34" charset="0"/>
              </a:rPr>
              <a:t> text</a:t>
            </a:r>
            <a:r>
              <a:rPr lang="nl-NL" sz="1000" dirty="0">
                <a:latin typeface="+mj-lt"/>
                <a:cs typeface="Arial" panose="020B0604020202020204" pitchFamily="34" charset="0"/>
              </a:rPr>
              <a:t> (24 pt.)</a:t>
            </a:r>
            <a:endParaRPr lang="en-US" sz="1000" dirty="0">
              <a:latin typeface="+mj-lt"/>
              <a:cs typeface="Arial" panose="020B0604020202020204" pitchFamily="34" charset="0"/>
            </a:endParaRPr>
          </a:p>
        </p:txBody>
      </p:sp>
      <p:sp>
        <p:nvSpPr>
          <p:cNvPr id="83" name="TextBox 82"/>
          <p:cNvSpPr txBox="1"/>
          <p:nvPr userDrawn="1"/>
        </p:nvSpPr>
        <p:spPr>
          <a:xfrm>
            <a:off x="-2169590" y="2723262"/>
            <a:ext cx="1854206" cy="246221"/>
          </a:xfrm>
          <a:prstGeom prst="rect">
            <a:avLst/>
          </a:prstGeom>
          <a:noFill/>
        </p:spPr>
        <p:txBody>
          <a:bodyPr wrap="square" rtlCol="0">
            <a:spAutoFit/>
          </a:bodyPr>
          <a:lstStyle/>
          <a:p>
            <a:pPr marL="171450" indent="-171450">
              <a:buFont typeface="Arial" panose="020B0604020202020204" pitchFamily="34" charset="0"/>
              <a:buChar char="•"/>
            </a:pPr>
            <a:r>
              <a:rPr lang="nl-NL" sz="1000" dirty="0">
                <a:latin typeface="+mj-lt"/>
                <a:cs typeface="Arial" panose="020B0604020202020204" pitchFamily="34" charset="0"/>
              </a:rPr>
              <a:t>Bullet (24 pt.)</a:t>
            </a:r>
            <a:endParaRPr lang="en-US" sz="1000" dirty="0">
              <a:latin typeface="+mj-lt"/>
              <a:cs typeface="Arial" panose="020B0604020202020204" pitchFamily="34" charset="0"/>
            </a:endParaRPr>
          </a:p>
        </p:txBody>
      </p:sp>
      <p:sp>
        <p:nvSpPr>
          <p:cNvPr id="84" name="TextBox 83"/>
          <p:cNvSpPr txBox="1"/>
          <p:nvPr userDrawn="1"/>
        </p:nvSpPr>
        <p:spPr>
          <a:xfrm>
            <a:off x="-2083419" y="3023105"/>
            <a:ext cx="1693619" cy="246221"/>
          </a:xfrm>
          <a:prstGeom prst="rect">
            <a:avLst/>
          </a:prstGeom>
          <a:noFill/>
        </p:spPr>
        <p:txBody>
          <a:bodyPr wrap="square" rtlCol="0">
            <a:spAutoFit/>
          </a:bodyPr>
          <a:lstStyle/>
          <a:p>
            <a:pPr marL="360363" lvl="1" indent="-180975">
              <a:buFont typeface="Arial" panose="020B0604020202020204" pitchFamily="34" charset="0"/>
              <a:buChar char="•"/>
            </a:pPr>
            <a:r>
              <a:rPr lang="nl-NL" sz="1000" dirty="0">
                <a:latin typeface="+mj-lt"/>
                <a:cs typeface="Arial" panose="020B0604020202020204" pitchFamily="34" charset="0"/>
              </a:rPr>
              <a:t>Sub Bullet (16 pt.)</a:t>
            </a:r>
            <a:endParaRPr lang="en-US" sz="1000" dirty="0">
              <a:latin typeface="+mj-lt"/>
              <a:cs typeface="Arial" panose="020B0604020202020204" pitchFamily="34" charset="0"/>
            </a:endParaRPr>
          </a:p>
        </p:txBody>
      </p:sp>
      <p:sp>
        <p:nvSpPr>
          <p:cNvPr id="85" name="TextBox 84"/>
          <p:cNvSpPr txBox="1"/>
          <p:nvPr userDrawn="1"/>
        </p:nvSpPr>
        <p:spPr>
          <a:xfrm>
            <a:off x="-2083419" y="3329531"/>
            <a:ext cx="1693619" cy="246221"/>
          </a:xfrm>
          <a:prstGeom prst="rect">
            <a:avLst/>
          </a:prstGeom>
          <a:noFill/>
        </p:spPr>
        <p:txBody>
          <a:bodyPr wrap="square" rtlCol="0">
            <a:spAutoFit/>
          </a:bodyPr>
          <a:lstStyle/>
          <a:p>
            <a:r>
              <a:rPr lang="nl-NL" sz="1000" b="1" dirty="0">
                <a:solidFill>
                  <a:schemeClr val="accent1"/>
                </a:solidFill>
                <a:latin typeface="+mj-lt"/>
                <a:cs typeface="Arial" panose="020B0604020202020204" pitchFamily="34" charset="0"/>
              </a:rPr>
              <a:t>Title (24 pt)</a:t>
            </a:r>
            <a:endParaRPr lang="en-US" sz="1000" b="1" dirty="0">
              <a:solidFill>
                <a:schemeClr val="accent1"/>
              </a:solidFill>
              <a:latin typeface="+mj-lt"/>
              <a:cs typeface="Arial" panose="020B0604020202020204" pitchFamily="34" charset="0"/>
            </a:endParaRPr>
          </a:p>
        </p:txBody>
      </p:sp>
      <p:sp>
        <p:nvSpPr>
          <p:cNvPr id="86" name="TextBox 85"/>
          <p:cNvSpPr txBox="1"/>
          <p:nvPr userDrawn="1"/>
        </p:nvSpPr>
        <p:spPr>
          <a:xfrm>
            <a:off x="-2093659" y="3636326"/>
            <a:ext cx="1693619" cy="246221"/>
          </a:xfrm>
          <a:prstGeom prst="rect">
            <a:avLst/>
          </a:prstGeom>
          <a:noFill/>
        </p:spPr>
        <p:txBody>
          <a:bodyPr wrap="square" rtlCol="0">
            <a:spAutoFit/>
          </a:bodyPr>
          <a:lstStyle/>
          <a:p>
            <a:r>
              <a:rPr lang="nl-NL" sz="1000" i="1" dirty="0">
                <a:solidFill>
                  <a:schemeClr val="accent1"/>
                </a:solidFill>
                <a:latin typeface="+mj-lt"/>
                <a:cs typeface="Arial" panose="020B0604020202020204" pitchFamily="34" charset="0"/>
              </a:rPr>
              <a:t>Title (16 pt)</a:t>
            </a:r>
            <a:endParaRPr lang="en-US" sz="1000" i="1" dirty="0">
              <a:solidFill>
                <a:schemeClr val="accent1"/>
              </a:solidFill>
              <a:latin typeface="+mj-lt"/>
              <a:cs typeface="Arial" panose="020B0604020202020204" pitchFamily="34" charset="0"/>
            </a:endParaRPr>
          </a:p>
        </p:txBody>
      </p:sp>
      <p:grpSp>
        <p:nvGrpSpPr>
          <p:cNvPr id="87" name="Group 86"/>
          <p:cNvGrpSpPr/>
          <p:nvPr userDrawn="1"/>
        </p:nvGrpSpPr>
        <p:grpSpPr>
          <a:xfrm>
            <a:off x="-2425457" y="2431921"/>
            <a:ext cx="288032" cy="276999"/>
            <a:chOff x="12492689" y="2721406"/>
            <a:chExt cx="288032" cy="276999"/>
          </a:xfrm>
        </p:grpSpPr>
        <p:sp>
          <p:nvSpPr>
            <p:cNvPr id="88" name="Rectangle 87"/>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90" name="Group 89"/>
          <p:cNvGrpSpPr/>
          <p:nvPr userDrawn="1"/>
        </p:nvGrpSpPr>
        <p:grpSpPr>
          <a:xfrm>
            <a:off x="-2426044" y="2725767"/>
            <a:ext cx="288032" cy="276999"/>
            <a:chOff x="12492689" y="2721406"/>
            <a:chExt cx="288032" cy="276999"/>
          </a:xfrm>
        </p:grpSpPr>
        <p:sp>
          <p:nvSpPr>
            <p:cNvPr id="91" name="Rectangle 90"/>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93" name="Group 92"/>
          <p:cNvGrpSpPr/>
          <p:nvPr userDrawn="1"/>
        </p:nvGrpSpPr>
        <p:grpSpPr>
          <a:xfrm>
            <a:off x="-2425457" y="3023105"/>
            <a:ext cx="288032" cy="276999"/>
            <a:chOff x="12492689" y="2721406"/>
            <a:chExt cx="288032" cy="276999"/>
          </a:xfrm>
        </p:grpSpPr>
        <p:sp>
          <p:nvSpPr>
            <p:cNvPr id="94" name="Rectangle 93"/>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96" name="Group 95"/>
          <p:cNvGrpSpPr/>
          <p:nvPr userDrawn="1"/>
        </p:nvGrpSpPr>
        <p:grpSpPr>
          <a:xfrm>
            <a:off x="-2425457" y="3329531"/>
            <a:ext cx="288032" cy="276999"/>
            <a:chOff x="12492689" y="2721406"/>
            <a:chExt cx="288032" cy="276999"/>
          </a:xfrm>
        </p:grpSpPr>
        <p:sp>
          <p:nvSpPr>
            <p:cNvPr id="97" name="Rectangle 96"/>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TextBox 97"/>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99" name="Group 98"/>
          <p:cNvGrpSpPr/>
          <p:nvPr userDrawn="1"/>
        </p:nvGrpSpPr>
        <p:grpSpPr>
          <a:xfrm>
            <a:off x="-2427768" y="3630519"/>
            <a:ext cx="288032" cy="276999"/>
            <a:chOff x="12492689" y="2721406"/>
            <a:chExt cx="288032" cy="276999"/>
          </a:xfrm>
        </p:grpSpPr>
        <p:sp>
          <p:nvSpPr>
            <p:cNvPr id="100" name="Rectangle 99"/>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622201507"/>
      </p:ext>
    </p:extLst>
  </p:cSld>
  <p:clrMapOvr>
    <a:masterClrMapping/>
  </p:clrMapOvr>
  <p:extLst>
    <p:ext uri="{DCECCB84-F9BA-43D5-87BE-67443E8EF086}">
      <p15:sldGuideLst xmlns:p15="http://schemas.microsoft.com/office/powerpoint/2012/main">
        <p15:guide id="2" pos="7313">
          <p15:clr>
            <a:srgbClr val="FBAE40"/>
          </p15:clr>
        </p15:guide>
        <p15:guide id="3" pos="548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eeldslide met titel">
    <p:spTree>
      <p:nvGrpSpPr>
        <p:cNvPr id="1" name=""/>
        <p:cNvGrpSpPr/>
        <p:nvPr/>
      </p:nvGrpSpPr>
      <p:grpSpPr>
        <a:xfrm>
          <a:off x="0" y="0"/>
          <a:ext cx="0" cy="0"/>
          <a:chOff x="0" y="0"/>
          <a:chExt cx="0" cy="0"/>
        </a:xfrm>
      </p:grpSpPr>
      <p:sp>
        <p:nvSpPr>
          <p:cNvPr id="2" name="Title 1"/>
          <p:cNvSpPr>
            <a:spLocks noGrp="1"/>
          </p:cNvSpPr>
          <p:nvPr>
            <p:ph type="title"/>
          </p:nvPr>
        </p:nvSpPr>
        <p:spPr>
          <a:xfrm>
            <a:off x="489315" y="678869"/>
            <a:ext cx="11159196" cy="589891"/>
          </a:xfrm>
        </p:spPr>
        <p:txBody>
          <a:bodyPr/>
          <a:lstStyle>
            <a:lvl1pPr>
              <a:defRPr>
                <a:solidFill>
                  <a:schemeClr val="accent1"/>
                </a:solidFill>
              </a:defRPr>
            </a:lvl1pPr>
          </a:lstStyle>
          <a:p>
            <a:r>
              <a:rPr lang="en-US" dirty="0"/>
              <a:t>Click to edit Master title style</a:t>
            </a:r>
            <a:endParaRPr lang="nl-NL" dirty="0"/>
          </a:p>
        </p:txBody>
      </p:sp>
      <p:sp useBgFill="1">
        <p:nvSpPr>
          <p:cNvPr id="3" name="Picture Placeholder 2">
            <a:extLst>
              <a:ext uri="{FF2B5EF4-FFF2-40B4-BE49-F238E27FC236}">
                <a16:creationId xmlns:a16="http://schemas.microsoft.com/office/drawing/2014/main" id="{8DD10328-45F6-471F-834D-92E7E7ED225F}"/>
              </a:ext>
            </a:extLst>
          </p:cNvPr>
          <p:cNvSpPr>
            <a:spLocks noGrp="1" noChangeAspect="1"/>
          </p:cNvSpPr>
          <p:nvPr>
            <p:ph type="pic" idx="1" hasCustomPrompt="1"/>
          </p:nvPr>
        </p:nvSpPr>
        <p:spPr>
          <a:xfrm>
            <a:off x="0" y="1340768"/>
            <a:ext cx="12192000" cy="5517232"/>
          </a:xfrm>
          <a:solidFill>
            <a:schemeClr val="accent1">
              <a:tint val="20000"/>
            </a:schemeClr>
          </a:solidFill>
        </p:spPr>
        <p:txBody>
          <a:bodyPr wrap="square" anchor="ctr"/>
          <a:lstStyle>
            <a:lvl1pPr marL="0" indent="0" algn="ctr">
              <a:buNone/>
              <a:defRPr sz="3200">
                <a:solidFill>
                  <a:srgbClr val="000000"/>
                </a:solidFill>
                <a:effectLst>
                  <a:outerShdw blurRad="38100" dist="38100" dir="2700000" algn="tl">
                    <a:srgbClr val="000000">
                      <a:alpha val="43137"/>
                    </a:srgbClr>
                  </a:outerShdw>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Click icon 
 to add picture</a:t>
            </a:r>
          </a:p>
        </p:txBody>
      </p:sp>
      <p:sp>
        <p:nvSpPr>
          <p:cNvPr id="27" name="TextBox 26"/>
          <p:cNvSpPr txBox="1"/>
          <p:nvPr userDrawn="1"/>
        </p:nvSpPr>
        <p:spPr>
          <a:xfrm>
            <a:off x="6528048" y="-531440"/>
            <a:ext cx="5663952" cy="369332"/>
          </a:xfrm>
          <a:prstGeom prst="rect">
            <a:avLst/>
          </a:prstGeom>
          <a:noFill/>
        </p:spPr>
        <p:txBody>
          <a:bodyPr wrap="square" rtlCol="0">
            <a:spAutoFit/>
          </a:bodyPr>
          <a:lstStyle/>
          <a:p>
            <a:pPr algn="r"/>
            <a:r>
              <a:rPr lang="nl-NL" b="1" baseline="0" dirty="0">
                <a:solidFill>
                  <a:schemeClr val="accent1"/>
                </a:solidFill>
                <a:latin typeface="Arial" panose="020B0604020202020204" pitchFamily="34" charset="0"/>
                <a:cs typeface="Arial" panose="020B0604020202020204" pitchFamily="34" charset="0"/>
              </a:rPr>
              <a:t>Image + Title</a:t>
            </a:r>
            <a:endParaRPr lang="en-US" b="1" dirty="0">
              <a:solidFill>
                <a:schemeClr val="accent1"/>
              </a:solidFill>
              <a:latin typeface="Arial" panose="020B0604020202020204" pitchFamily="34" charset="0"/>
              <a:cs typeface="Arial" panose="020B0604020202020204" pitchFamily="34" charset="0"/>
            </a:endParaRPr>
          </a:p>
        </p:txBody>
      </p:sp>
      <p:sp>
        <p:nvSpPr>
          <p:cNvPr id="60" name="TextBox 59"/>
          <p:cNvSpPr txBox="1"/>
          <p:nvPr userDrawn="1"/>
        </p:nvSpPr>
        <p:spPr>
          <a:xfrm>
            <a:off x="12288688"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Insert</a:t>
            </a:r>
            <a:r>
              <a:rPr lang="nl-NL" sz="1400" b="1" baseline="0" dirty="0">
                <a:solidFill>
                  <a:schemeClr val="accent1"/>
                </a:solidFill>
                <a:latin typeface="Arial" panose="020B0604020202020204" pitchFamily="34" charset="0"/>
                <a:cs typeface="Arial" panose="020B0604020202020204" pitchFamily="34" charset="0"/>
              </a:rPr>
              <a:t> picture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61" name="Straight Connector 60"/>
          <p:cNvCxnSpPr/>
          <p:nvPr userDrawn="1"/>
        </p:nvCxnSpPr>
        <p:spPr>
          <a:xfrm>
            <a:off x="12360696"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2" name="TextBox 61"/>
          <p:cNvSpPr txBox="1"/>
          <p:nvPr userDrawn="1"/>
        </p:nvSpPr>
        <p:spPr>
          <a:xfrm>
            <a:off x="12792744" y="476672"/>
            <a:ext cx="1728192" cy="646331"/>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Change the image by deleting the existing image. Click on the icon that appears to insert an image.</a:t>
            </a:r>
          </a:p>
        </p:txBody>
      </p:sp>
      <p:pic>
        <p:nvPicPr>
          <p:cNvPr id="63" name="Picture 6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64752" y="1196752"/>
            <a:ext cx="381000" cy="381000"/>
          </a:xfrm>
          <a:prstGeom prst="rect">
            <a:avLst/>
          </a:prstGeom>
        </p:spPr>
      </p:pic>
      <p:sp>
        <p:nvSpPr>
          <p:cNvPr id="64" name="TextBox 63"/>
          <p:cNvSpPr txBox="1"/>
          <p:nvPr userDrawn="1"/>
        </p:nvSpPr>
        <p:spPr>
          <a:xfrm>
            <a:off x="12804044" y="1814387"/>
            <a:ext cx="1782108" cy="507831"/>
          </a:xfrm>
          <a:prstGeom prst="rect">
            <a:avLst/>
          </a:prstGeom>
          <a:noFill/>
        </p:spPr>
        <p:txBody>
          <a:bodyPr wrap="square" rtlCol="0">
            <a:spAutoFit/>
          </a:bodyPr>
          <a:lstStyle/>
          <a:p>
            <a:r>
              <a:rPr lang="nl-NL" sz="900" dirty="0">
                <a:latin typeface="Arial" panose="020B0604020202020204" pitchFamily="34" charset="0"/>
                <a:cs typeface="Arial" panose="020B0604020202020204" pitchFamily="34" charset="0"/>
              </a:rPr>
              <a:t>Select a picture you would</a:t>
            </a:r>
            <a:r>
              <a:rPr lang="nl-NL" sz="900" baseline="0" dirty="0">
                <a:latin typeface="Arial" panose="020B0604020202020204" pitchFamily="34" charset="0"/>
                <a:cs typeface="Arial" panose="020B0604020202020204" pitchFamily="34" charset="0"/>
              </a:rPr>
              <a:t> like to insert and then click on </a:t>
            </a:r>
            <a:r>
              <a:rPr lang="nl-NL" sz="900" b="1" dirty="0">
                <a:latin typeface="Arial" panose="020B0604020202020204" pitchFamily="34" charset="0"/>
                <a:cs typeface="Arial" panose="020B0604020202020204" pitchFamily="34" charset="0"/>
              </a:rPr>
              <a:t>‘Insert’</a:t>
            </a:r>
            <a:endParaRPr lang="en-US" sz="900" b="1" dirty="0">
              <a:latin typeface="Arial" panose="020B0604020202020204" pitchFamily="34" charset="0"/>
              <a:cs typeface="Arial" panose="020B0604020202020204" pitchFamily="34" charset="0"/>
            </a:endParaRPr>
          </a:p>
        </p:txBody>
      </p:sp>
      <p:grpSp>
        <p:nvGrpSpPr>
          <p:cNvPr id="65" name="Group 64"/>
          <p:cNvGrpSpPr/>
          <p:nvPr userDrawn="1"/>
        </p:nvGrpSpPr>
        <p:grpSpPr>
          <a:xfrm>
            <a:off x="12409228" y="1873910"/>
            <a:ext cx="288032" cy="276999"/>
            <a:chOff x="12494133" y="2712391"/>
            <a:chExt cx="288032" cy="276999"/>
          </a:xfrm>
        </p:grpSpPr>
        <p:sp>
          <p:nvSpPr>
            <p:cNvPr id="66" name="Rectangle 65"/>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p:cNvSpPr txBox="1"/>
            <p:nvPr/>
          </p:nvSpPr>
          <p:spPr>
            <a:xfrm>
              <a:off x="12494133" y="2712391"/>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sp>
        <p:nvSpPr>
          <p:cNvPr id="68" name="Rectangle 67"/>
          <p:cNvSpPr/>
          <p:nvPr userDrawn="1"/>
        </p:nvSpPr>
        <p:spPr>
          <a:xfrm>
            <a:off x="12415930" y="558809"/>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p:cNvSpPr txBox="1"/>
          <p:nvPr userDrawn="1"/>
        </p:nvSpPr>
        <p:spPr>
          <a:xfrm>
            <a:off x="12406311" y="548680"/>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sp>
        <p:nvSpPr>
          <p:cNvPr id="70" name="TextBox 69"/>
          <p:cNvSpPr txBox="1"/>
          <p:nvPr userDrawn="1"/>
        </p:nvSpPr>
        <p:spPr>
          <a:xfrm>
            <a:off x="12791363" y="2502060"/>
            <a:ext cx="1728192" cy="116955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If you want to scale or drag the image, go to </a:t>
            </a:r>
            <a:r>
              <a:rPr lang="en-US" sz="1000" b="1" dirty="0">
                <a:latin typeface="Arial" panose="020B0604020202020204" pitchFamily="34" charset="0"/>
                <a:cs typeface="Arial" panose="020B0604020202020204" pitchFamily="34" charset="0"/>
              </a:rPr>
              <a:t>‘Drawing Tools' </a:t>
            </a:r>
            <a:r>
              <a:rPr lang="en-US" sz="1000" dirty="0">
                <a:latin typeface="Arial" panose="020B0604020202020204" pitchFamily="34" charset="0"/>
                <a:cs typeface="Arial" panose="020B0604020202020204" pitchFamily="34" charset="0"/>
              </a:rPr>
              <a:t>and click </a:t>
            </a:r>
            <a:r>
              <a:rPr lang="en-US" sz="1000" b="1" dirty="0">
                <a:latin typeface="Arial" panose="020B0604020202020204" pitchFamily="34" charset="0"/>
                <a:cs typeface="Arial" panose="020B0604020202020204" pitchFamily="34" charset="0"/>
              </a:rPr>
              <a:t>'Crop'. </a:t>
            </a:r>
            <a:r>
              <a:rPr lang="en-US" sz="1000" dirty="0">
                <a:latin typeface="Arial" panose="020B0604020202020204" pitchFamily="34" charset="0"/>
                <a:cs typeface="Arial" panose="020B0604020202020204" pitchFamily="34" charset="0"/>
              </a:rPr>
              <a:t>With the white rounds you can scale the image, with the black brackets you can scale the image frame.</a:t>
            </a:r>
          </a:p>
        </p:txBody>
      </p:sp>
      <p:pic>
        <p:nvPicPr>
          <p:cNvPr id="71"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908314" y="3708279"/>
            <a:ext cx="271463"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2" name="Straight Connector 71"/>
          <p:cNvCxnSpPr/>
          <p:nvPr userDrawn="1"/>
        </p:nvCxnSpPr>
        <p:spPr>
          <a:xfrm>
            <a:off x="12388482" y="4327150"/>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userDrawn="1"/>
        </p:nvCxnSpPr>
        <p:spPr>
          <a:xfrm>
            <a:off x="12370968" y="170080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74" name="Group 73"/>
          <p:cNvGrpSpPr/>
          <p:nvPr userDrawn="1"/>
        </p:nvGrpSpPr>
        <p:grpSpPr>
          <a:xfrm>
            <a:off x="12421465" y="2503929"/>
            <a:ext cx="288032" cy="276999"/>
            <a:chOff x="12492689" y="2721406"/>
            <a:chExt cx="288032" cy="276999"/>
          </a:xfrm>
        </p:grpSpPr>
        <p:sp>
          <p:nvSpPr>
            <p:cNvPr id="75" name="Rectangle 74"/>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cxnSp>
        <p:nvCxnSpPr>
          <p:cNvPr id="77" name="Straight Connector 76"/>
          <p:cNvCxnSpPr/>
          <p:nvPr userDrawn="1"/>
        </p:nvCxnSpPr>
        <p:spPr>
          <a:xfrm>
            <a:off x="12385533" y="242088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304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eeld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91544" y="4797152"/>
            <a:ext cx="8136904" cy="1368152"/>
          </a:xfrm>
        </p:spPr>
        <p:txBody>
          <a:bodyPr anchor="ctr">
            <a:normAutofit/>
          </a:bodyPr>
          <a:lstStyle>
            <a:lvl1pPr algn="ctr">
              <a:defRPr sz="3600">
                <a:solidFill>
                  <a:schemeClr val="tx1"/>
                </a:solidFill>
              </a:defRPr>
            </a:lvl1pPr>
          </a:lstStyle>
          <a:p>
            <a:r>
              <a:rPr lang="en-US"/>
              <a:t>Click to edit Master title style</a:t>
            </a:r>
            <a:endParaRPr lang="nl-NL" dirty="0"/>
          </a:p>
        </p:txBody>
      </p:sp>
      <p:sp useBgFill="1">
        <p:nvSpPr>
          <p:cNvPr id="3" name="Picture Placeholder 2"/>
          <p:cNvSpPr>
            <a:spLocks noGrp="1" noChangeAspect="1"/>
          </p:cNvSpPr>
          <p:nvPr>
            <p:ph type="pic" idx="1" hasCustomPrompt="1"/>
          </p:nvPr>
        </p:nvSpPr>
        <p:spPr>
          <a:xfrm>
            <a:off x="0" y="0"/>
            <a:ext cx="12192000" cy="6855555"/>
          </a:xfrm>
          <a:solidFill>
            <a:schemeClr val="accent1">
              <a:tint val="20000"/>
            </a:schemeClr>
          </a:solidFill>
        </p:spPr>
        <p:txBody>
          <a:bodyPr wrap="square" anchor="ctr"/>
          <a:lstStyle>
            <a:lvl1pPr marL="0" indent="0" algn="ctr">
              <a:buNone/>
              <a:defRPr sz="3200">
                <a:solidFill>
                  <a:srgbClr val="000000"/>
                </a:solidFill>
                <a:effectLst>
                  <a:outerShdw blurRad="38100" dist="38100" dir="2700000" algn="tl">
                    <a:srgbClr val="000000">
                      <a:alpha val="43137"/>
                    </a:srgbClr>
                  </a:outerShdw>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Click icon 
 to add picture</a:t>
            </a:r>
          </a:p>
        </p:txBody>
      </p:sp>
      <p:sp>
        <p:nvSpPr>
          <p:cNvPr id="27" name="TextBox 26"/>
          <p:cNvSpPr txBox="1"/>
          <p:nvPr userDrawn="1"/>
        </p:nvSpPr>
        <p:spPr>
          <a:xfrm>
            <a:off x="6528048" y="-531440"/>
            <a:ext cx="5663952" cy="369332"/>
          </a:xfrm>
          <a:prstGeom prst="rect">
            <a:avLst/>
          </a:prstGeom>
          <a:noFill/>
        </p:spPr>
        <p:txBody>
          <a:bodyPr wrap="square" rtlCol="0">
            <a:spAutoFit/>
          </a:bodyPr>
          <a:lstStyle/>
          <a:p>
            <a:pPr algn="r"/>
            <a:r>
              <a:rPr lang="nl-NL" b="1" dirty="0">
                <a:solidFill>
                  <a:schemeClr val="accent1"/>
                </a:solidFill>
                <a:latin typeface="Arial" panose="020B0604020202020204" pitchFamily="34" charset="0"/>
                <a:cs typeface="Arial" panose="020B0604020202020204" pitchFamily="34" charset="0"/>
              </a:rPr>
              <a:t>Dividerslide</a:t>
            </a:r>
            <a:r>
              <a:rPr lang="nl-NL" b="1" baseline="0" dirty="0">
                <a:solidFill>
                  <a:schemeClr val="accent1"/>
                </a:solidFill>
                <a:latin typeface="Arial" panose="020B0604020202020204" pitchFamily="34" charset="0"/>
                <a:cs typeface="Arial" panose="020B0604020202020204" pitchFamily="34" charset="0"/>
              </a:rPr>
              <a:t> with picture</a:t>
            </a:r>
            <a:endParaRPr lang="en-US" b="1" dirty="0">
              <a:solidFill>
                <a:schemeClr val="accent1"/>
              </a:solidFill>
              <a:latin typeface="Arial" panose="020B0604020202020204" pitchFamily="34" charset="0"/>
              <a:cs typeface="Arial" panose="020B0604020202020204" pitchFamily="34" charset="0"/>
            </a:endParaRPr>
          </a:p>
        </p:txBody>
      </p:sp>
      <p:sp>
        <p:nvSpPr>
          <p:cNvPr id="23" name="TextBox 22"/>
          <p:cNvSpPr txBox="1"/>
          <p:nvPr userDrawn="1"/>
        </p:nvSpPr>
        <p:spPr>
          <a:xfrm>
            <a:off x="12288688"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Insert</a:t>
            </a:r>
            <a:r>
              <a:rPr lang="nl-NL" sz="1400" b="1" baseline="0" dirty="0">
                <a:solidFill>
                  <a:schemeClr val="accent1"/>
                </a:solidFill>
                <a:latin typeface="Arial" panose="020B0604020202020204" pitchFamily="34" charset="0"/>
                <a:cs typeface="Arial" panose="020B0604020202020204" pitchFamily="34" charset="0"/>
              </a:rPr>
              <a:t> picture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24" name="Straight Connector 23"/>
          <p:cNvCxnSpPr/>
          <p:nvPr userDrawn="1"/>
        </p:nvCxnSpPr>
        <p:spPr>
          <a:xfrm>
            <a:off x="12360696"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12792744" y="476672"/>
            <a:ext cx="1728192" cy="646331"/>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Change the image by deleting the existing image. Click on the icon that appears to insert an image.</a:t>
            </a:r>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64752" y="1196752"/>
            <a:ext cx="381000" cy="381000"/>
          </a:xfrm>
          <a:prstGeom prst="rect">
            <a:avLst/>
          </a:prstGeom>
        </p:spPr>
      </p:pic>
      <p:sp>
        <p:nvSpPr>
          <p:cNvPr id="46" name="TextBox 45"/>
          <p:cNvSpPr txBox="1"/>
          <p:nvPr userDrawn="1"/>
        </p:nvSpPr>
        <p:spPr>
          <a:xfrm>
            <a:off x="12804044" y="1814387"/>
            <a:ext cx="1782108" cy="507831"/>
          </a:xfrm>
          <a:prstGeom prst="rect">
            <a:avLst/>
          </a:prstGeom>
          <a:noFill/>
        </p:spPr>
        <p:txBody>
          <a:bodyPr wrap="square" rtlCol="0">
            <a:spAutoFit/>
          </a:bodyPr>
          <a:lstStyle/>
          <a:p>
            <a:r>
              <a:rPr lang="nl-NL" sz="900" dirty="0">
                <a:latin typeface="Arial" panose="020B0604020202020204" pitchFamily="34" charset="0"/>
                <a:cs typeface="Arial" panose="020B0604020202020204" pitchFamily="34" charset="0"/>
              </a:rPr>
              <a:t>Select a picture you would</a:t>
            </a:r>
            <a:r>
              <a:rPr lang="nl-NL" sz="900" baseline="0" dirty="0">
                <a:latin typeface="Arial" panose="020B0604020202020204" pitchFamily="34" charset="0"/>
                <a:cs typeface="Arial" panose="020B0604020202020204" pitchFamily="34" charset="0"/>
              </a:rPr>
              <a:t> like to insert and then click on </a:t>
            </a:r>
            <a:r>
              <a:rPr lang="nl-NL" sz="900" b="1" dirty="0">
                <a:latin typeface="Arial" panose="020B0604020202020204" pitchFamily="34" charset="0"/>
                <a:cs typeface="Arial" panose="020B0604020202020204" pitchFamily="34" charset="0"/>
              </a:rPr>
              <a:t>‘Insert’</a:t>
            </a:r>
            <a:endParaRPr lang="en-US" sz="900" b="1" dirty="0">
              <a:latin typeface="Arial" panose="020B0604020202020204" pitchFamily="34" charset="0"/>
              <a:cs typeface="Arial" panose="020B0604020202020204" pitchFamily="34" charset="0"/>
            </a:endParaRPr>
          </a:p>
        </p:txBody>
      </p:sp>
      <p:grpSp>
        <p:nvGrpSpPr>
          <p:cNvPr id="47" name="Group 46"/>
          <p:cNvGrpSpPr/>
          <p:nvPr userDrawn="1"/>
        </p:nvGrpSpPr>
        <p:grpSpPr>
          <a:xfrm>
            <a:off x="12409228" y="1873910"/>
            <a:ext cx="288032" cy="276999"/>
            <a:chOff x="12494133" y="2712391"/>
            <a:chExt cx="288032" cy="276999"/>
          </a:xfrm>
        </p:grpSpPr>
        <p:sp>
          <p:nvSpPr>
            <p:cNvPr id="48" name="Rectangle 47"/>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12494133" y="2712391"/>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sp>
        <p:nvSpPr>
          <p:cNvPr id="50" name="Rectangle 49"/>
          <p:cNvSpPr/>
          <p:nvPr userDrawn="1"/>
        </p:nvSpPr>
        <p:spPr>
          <a:xfrm>
            <a:off x="12415930" y="558809"/>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userDrawn="1"/>
        </p:nvSpPr>
        <p:spPr>
          <a:xfrm>
            <a:off x="12406311" y="548680"/>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sp>
        <p:nvSpPr>
          <p:cNvPr id="52" name="TextBox 51"/>
          <p:cNvSpPr txBox="1"/>
          <p:nvPr userDrawn="1"/>
        </p:nvSpPr>
        <p:spPr>
          <a:xfrm>
            <a:off x="12791363" y="2502060"/>
            <a:ext cx="1728192" cy="116955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If you want to scale or drag the image, go to </a:t>
            </a:r>
            <a:r>
              <a:rPr lang="en-US" sz="1000" b="1" dirty="0">
                <a:latin typeface="Arial" panose="020B0604020202020204" pitchFamily="34" charset="0"/>
                <a:cs typeface="Arial" panose="020B0604020202020204" pitchFamily="34" charset="0"/>
              </a:rPr>
              <a:t>‘Drawing Tools' </a:t>
            </a:r>
            <a:r>
              <a:rPr lang="en-US" sz="1000" dirty="0">
                <a:latin typeface="Arial" panose="020B0604020202020204" pitchFamily="34" charset="0"/>
                <a:cs typeface="Arial" panose="020B0604020202020204" pitchFamily="34" charset="0"/>
              </a:rPr>
              <a:t>and click </a:t>
            </a:r>
            <a:r>
              <a:rPr lang="en-US" sz="1000" b="1" dirty="0">
                <a:latin typeface="Arial" panose="020B0604020202020204" pitchFamily="34" charset="0"/>
                <a:cs typeface="Arial" panose="020B0604020202020204" pitchFamily="34" charset="0"/>
              </a:rPr>
              <a:t>'Crop'. </a:t>
            </a:r>
            <a:r>
              <a:rPr lang="en-US" sz="1000" dirty="0">
                <a:latin typeface="Arial" panose="020B0604020202020204" pitchFamily="34" charset="0"/>
                <a:cs typeface="Arial" panose="020B0604020202020204" pitchFamily="34" charset="0"/>
              </a:rPr>
              <a:t>With the white rounds you can scale the image, with the black brackets you can scale the image frame.</a:t>
            </a:r>
          </a:p>
        </p:txBody>
      </p:sp>
      <p:pic>
        <p:nvPicPr>
          <p:cNvPr id="53"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908314" y="3708279"/>
            <a:ext cx="271463"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4" name="Straight Connector 53"/>
          <p:cNvCxnSpPr/>
          <p:nvPr userDrawn="1"/>
        </p:nvCxnSpPr>
        <p:spPr>
          <a:xfrm>
            <a:off x="12388482" y="4327150"/>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userDrawn="1"/>
        </p:nvCxnSpPr>
        <p:spPr>
          <a:xfrm>
            <a:off x="12370968" y="170080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56" name="Group 55"/>
          <p:cNvGrpSpPr/>
          <p:nvPr userDrawn="1"/>
        </p:nvGrpSpPr>
        <p:grpSpPr>
          <a:xfrm>
            <a:off x="12421465" y="2503929"/>
            <a:ext cx="288032" cy="276999"/>
            <a:chOff x="12492689" y="2721406"/>
            <a:chExt cx="288032" cy="276999"/>
          </a:xfrm>
        </p:grpSpPr>
        <p:sp>
          <p:nvSpPr>
            <p:cNvPr id="57" name="Rectangle 56"/>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cxnSp>
        <p:nvCxnSpPr>
          <p:cNvPr id="59" name="Straight Connector 58"/>
          <p:cNvCxnSpPr/>
          <p:nvPr userDrawn="1"/>
        </p:nvCxnSpPr>
        <p:spPr>
          <a:xfrm>
            <a:off x="12385533" y="242088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58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Introductieslide 2 fotos">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0D21EEC-E4A5-40DE-861A-A5D2970A8439}"/>
              </a:ext>
            </a:extLst>
          </p:cNvPr>
          <p:cNvSpPr>
            <a:spLocks noGrp="1"/>
          </p:cNvSpPr>
          <p:nvPr>
            <p:ph type="title"/>
          </p:nvPr>
        </p:nvSpPr>
        <p:spPr/>
        <p:txBody>
          <a:bodyPr>
            <a:normAutofit/>
          </a:bodyPr>
          <a:lstStyle>
            <a:lvl1pPr>
              <a:defRPr sz="3200">
                <a:solidFill>
                  <a:schemeClr val="accent1"/>
                </a:solidFill>
              </a:defRPr>
            </a:lvl1pPr>
          </a:lstStyle>
          <a:p>
            <a:r>
              <a:rPr lang="en-US" dirty="0"/>
              <a:t>Click to edit Master title style</a:t>
            </a:r>
            <a:endParaRPr lang="nl-NL" dirty="0"/>
          </a:p>
        </p:txBody>
      </p:sp>
      <p:sp useBgFill="1">
        <p:nvSpPr>
          <p:cNvPr id="8" name="Picture Placeholder 7">
            <a:extLst>
              <a:ext uri="{FF2B5EF4-FFF2-40B4-BE49-F238E27FC236}">
                <a16:creationId xmlns:a16="http://schemas.microsoft.com/office/drawing/2014/main" id="{ED60D2CD-D95E-4DE8-81CF-F42051EAC35B}"/>
              </a:ext>
            </a:extLst>
          </p:cNvPr>
          <p:cNvSpPr>
            <a:spLocks noGrp="1"/>
          </p:cNvSpPr>
          <p:nvPr>
            <p:ph type="pic" sz="quarter" idx="10" hasCustomPrompt="1"/>
          </p:nvPr>
        </p:nvSpPr>
        <p:spPr>
          <a:xfrm>
            <a:off x="576263" y="2355850"/>
            <a:ext cx="2395537" cy="2414588"/>
          </a:xfrm>
          <a:solidFill>
            <a:schemeClr val="accent1">
              <a:tint val="20000"/>
            </a:schemeClr>
          </a:solidFill>
        </p:spPr>
        <p:txBody>
          <a:bodyPr wrap="square" anchor="ctr"/>
          <a:lstStyle>
            <a:lvl1pPr algn="ctr">
              <a:defRPr>
                <a:solidFill>
                  <a:srgbClr val="000000"/>
                </a:solidFill>
              </a:defRPr>
            </a:lvl1pPr>
          </a:lstStyle>
          <a:p>
            <a:r>
              <a:rPr lang="nl-NL" dirty="0"/>
              <a:t>Click icon 
 to add picture</a:t>
            </a:r>
          </a:p>
        </p:txBody>
      </p:sp>
      <p:sp useBgFill="1">
        <p:nvSpPr>
          <p:cNvPr id="9" name="Picture Placeholder 7">
            <a:extLst>
              <a:ext uri="{FF2B5EF4-FFF2-40B4-BE49-F238E27FC236}">
                <a16:creationId xmlns:a16="http://schemas.microsoft.com/office/drawing/2014/main" id="{4769E892-37BD-4E39-8C67-8E1525991DF1}"/>
              </a:ext>
            </a:extLst>
          </p:cNvPr>
          <p:cNvSpPr>
            <a:spLocks noGrp="1"/>
          </p:cNvSpPr>
          <p:nvPr>
            <p:ph type="pic" sz="quarter" idx="11" hasCustomPrompt="1"/>
          </p:nvPr>
        </p:nvSpPr>
        <p:spPr>
          <a:xfrm>
            <a:off x="6221413" y="2364240"/>
            <a:ext cx="2416175" cy="2406198"/>
          </a:xfrm>
          <a:solidFill>
            <a:schemeClr val="accent1">
              <a:tint val="20000"/>
            </a:schemeClr>
          </a:solidFill>
        </p:spPr>
        <p:txBody>
          <a:bodyPr wrap="square" anchor="ctr"/>
          <a:lstStyle>
            <a:lvl1pPr algn="ctr">
              <a:defRPr>
                <a:solidFill>
                  <a:srgbClr val="000000"/>
                </a:solidFill>
              </a:defRPr>
            </a:lvl1pPr>
          </a:lstStyle>
          <a:p>
            <a:r>
              <a:rPr lang="nl-NL" dirty="0"/>
              <a:t>Click icon 
 to add picture</a:t>
            </a:r>
          </a:p>
        </p:txBody>
      </p:sp>
      <p:sp>
        <p:nvSpPr>
          <p:cNvPr id="11" name="Text Placeholder 10">
            <a:extLst>
              <a:ext uri="{FF2B5EF4-FFF2-40B4-BE49-F238E27FC236}">
                <a16:creationId xmlns:a16="http://schemas.microsoft.com/office/drawing/2014/main" id="{E5F43F37-6578-4009-AFA1-F16E909D77C5}"/>
              </a:ext>
            </a:extLst>
          </p:cNvPr>
          <p:cNvSpPr>
            <a:spLocks noGrp="1"/>
          </p:cNvSpPr>
          <p:nvPr>
            <p:ph type="body" sz="quarter" idx="12"/>
          </p:nvPr>
        </p:nvSpPr>
        <p:spPr>
          <a:xfrm>
            <a:off x="3190461" y="2355850"/>
            <a:ext cx="2905539" cy="2414588"/>
          </a:xfrm>
        </p:spPr>
        <p:txBody>
          <a:bodyPr>
            <a:normAutofit/>
          </a:bodyPr>
          <a:lstStyle>
            <a:lvl1pPr>
              <a:defRPr sz="2000">
                <a:solidFill>
                  <a:schemeClr val="accent1"/>
                </a:solidFill>
              </a:defRPr>
            </a:lvl1pPr>
            <a:lvl2pPr marL="0" indent="0">
              <a:spcBef>
                <a:spcPts val="0"/>
              </a:spcBef>
              <a:buNone/>
              <a:defRPr lang="en-US" sz="1800" i="1" kern="1200" dirty="0" smtClean="0">
                <a:solidFill>
                  <a:schemeClr val="accent1"/>
                </a:solidFill>
                <a:latin typeface="+mn-lt"/>
                <a:ea typeface="+mn-ea"/>
                <a:cs typeface="+mn-cs"/>
              </a:defRPr>
            </a:lvl2pPr>
            <a:lvl3pPr marL="119063" indent="-119063">
              <a:tabLst/>
              <a:defRPr sz="12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2" name="Text Placeholder 10">
            <a:extLst>
              <a:ext uri="{FF2B5EF4-FFF2-40B4-BE49-F238E27FC236}">
                <a16:creationId xmlns:a16="http://schemas.microsoft.com/office/drawing/2014/main" id="{51825921-4BAC-4A30-9D68-5E3CC234D6C4}"/>
              </a:ext>
            </a:extLst>
          </p:cNvPr>
          <p:cNvSpPr>
            <a:spLocks noGrp="1"/>
          </p:cNvSpPr>
          <p:nvPr>
            <p:ph type="body" sz="quarter" idx="13"/>
          </p:nvPr>
        </p:nvSpPr>
        <p:spPr>
          <a:xfrm>
            <a:off x="8742972" y="2355850"/>
            <a:ext cx="2905539" cy="2414588"/>
          </a:xfrm>
        </p:spPr>
        <p:txBody>
          <a:bodyPr>
            <a:normAutofit/>
          </a:bodyPr>
          <a:lstStyle>
            <a:lvl1pPr>
              <a:defRPr sz="2000">
                <a:solidFill>
                  <a:schemeClr val="accent1"/>
                </a:solidFill>
              </a:defRPr>
            </a:lvl1pPr>
            <a:lvl2pPr marL="0" indent="0">
              <a:spcBef>
                <a:spcPts val="0"/>
              </a:spcBef>
              <a:buNone/>
              <a:defRPr lang="en-US" sz="1800" i="1" kern="1200" dirty="0" smtClean="0">
                <a:solidFill>
                  <a:schemeClr val="accent1"/>
                </a:solidFill>
                <a:latin typeface="+mn-lt"/>
                <a:ea typeface="+mn-ea"/>
                <a:cs typeface="+mn-cs"/>
              </a:defRPr>
            </a:lvl2pPr>
            <a:lvl3pPr marL="119063" indent="-119063">
              <a:tabLst/>
              <a:defRPr sz="12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34" name="TextBox 33"/>
          <p:cNvSpPr txBox="1"/>
          <p:nvPr userDrawn="1"/>
        </p:nvSpPr>
        <p:spPr>
          <a:xfrm>
            <a:off x="6528048" y="-531440"/>
            <a:ext cx="5663952" cy="369332"/>
          </a:xfrm>
          <a:prstGeom prst="rect">
            <a:avLst/>
          </a:prstGeom>
          <a:noFill/>
        </p:spPr>
        <p:txBody>
          <a:bodyPr wrap="square" rtlCol="0">
            <a:spAutoFit/>
          </a:bodyPr>
          <a:lstStyle/>
          <a:p>
            <a:pPr algn="r"/>
            <a:r>
              <a:rPr lang="nl-NL" b="1" dirty="0">
                <a:solidFill>
                  <a:schemeClr val="accent1"/>
                </a:solidFill>
                <a:latin typeface="Arial" panose="020B0604020202020204" pitchFamily="34" charset="0"/>
                <a:cs typeface="Arial" panose="020B0604020202020204" pitchFamily="34" charset="0"/>
              </a:rPr>
              <a:t>Introduction</a:t>
            </a:r>
            <a:endParaRPr lang="en-US" b="1" dirty="0">
              <a:solidFill>
                <a:schemeClr val="accent1"/>
              </a:solidFill>
              <a:latin typeface="Arial" panose="020B0604020202020204" pitchFamily="34" charset="0"/>
              <a:cs typeface="Arial" panose="020B0604020202020204" pitchFamily="34" charset="0"/>
            </a:endParaRPr>
          </a:p>
        </p:txBody>
      </p:sp>
      <p:sp>
        <p:nvSpPr>
          <p:cNvPr id="64" name="TextBox 63"/>
          <p:cNvSpPr txBox="1"/>
          <p:nvPr userDrawn="1"/>
        </p:nvSpPr>
        <p:spPr>
          <a:xfrm>
            <a:off x="12288688"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Insert</a:t>
            </a:r>
            <a:r>
              <a:rPr lang="nl-NL" sz="1400" b="1" baseline="0" dirty="0">
                <a:solidFill>
                  <a:schemeClr val="accent1"/>
                </a:solidFill>
                <a:latin typeface="Arial" panose="020B0604020202020204" pitchFamily="34" charset="0"/>
                <a:cs typeface="Arial" panose="020B0604020202020204" pitchFamily="34" charset="0"/>
              </a:rPr>
              <a:t> picture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65" name="Straight Connector 64"/>
          <p:cNvCxnSpPr/>
          <p:nvPr userDrawn="1"/>
        </p:nvCxnSpPr>
        <p:spPr>
          <a:xfrm>
            <a:off x="12360696"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6" name="TextBox 65"/>
          <p:cNvSpPr txBox="1"/>
          <p:nvPr userDrawn="1"/>
        </p:nvSpPr>
        <p:spPr>
          <a:xfrm>
            <a:off x="12792744" y="476672"/>
            <a:ext cx="1728192" cy="646331"/>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Change the image by deleting the existing image. Click on the icon that appears to insert an image.</a:t>
            </a:r>
          </a:p>
        </p:txBody>
      </p:sp>
      <p:pic>
        <p:nvPicPr>
          <p:cNvPr id="67" name="Picture 6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64752" y="1196752"/>
            <a:ext cx="381000" cy="381000"/>
          </a:xfrm>
          <a:prstGeom prst="rect">
            <a:avLst/>
          </a:prstGeom>
        </p:spPr>
      </p:pic>
      <p:sp>
        <p:nvSpPr>
          <p:cNvPr id="68" name="TextBox 67"/>
          <p:cNvSpPr txBox="1"/>
          <p:nvPr userDrawn="1"/>
        </p:nvSpPr>
        <p:spPr>
          <a:xfrm>
            <a:off x="12804044" y="1814387"/>
            <a:ext cx="1782108" cy="507831"/>
          </a:xfrm>
          <a:prstGeom prst="rect">
            <a:avLst/>
          </a:prstGeom>
          <a:noFill/>
        </p:spPr>
        <p:txBody>
          <a:bodyPr wrap="square" rtlCol="0">
            <a:spAutoFit/>
          </a:bodyPr>
          <a:lstStyle/>
          <a:p>
            <a:r>
              <a:rPr lang="nl-NL" sz="900" dirty="0">
                <a:latin typeface="Arial" panose="020B0604020202020204" pitchFamily="34" charset="0"/>
                <a:cs typeface="Arial" panose="020B0604020202020204" pitchFamily="34" charset="0"/>
              </a:rPr>
              <a:t>Select a picture you would</a:t>
            </a:r>
            <a:r>
              <a:rPr lang="nl-NL" sz="900" baseline="0" dirty="0">
                <a:latin typeface="Arial" panose="020B0604020202020204" pitchFamily="34" charset="0"/>
                <a:cs typeface="Arial" panose="020B0604020202020204" pitchFamily="34" charset="0"/>
              </a:rPr>
              <a:t> like to insert and then click on </a:t>
            </a:r>
            <a:r>
              <a:rPr lang="nl-NL" sz="900" b="1" dirty="0">
                <a:latin typeface="Arial" panose="020B0604020202020204" pitchFamily="34" charset="0"/>
                <a:cs typeface="Arial" panose="020B0604020202020204" pitchFamily="34" charset="0"/>
              </a:rPr>
              <a:t>‘Insert’</a:t>
            </a:r>
            <a:endParaRPr lang="en-US" sz="900" b="1" dirty="0">
              <a:latin typeface="Arial" panose="020B0604020202020204" pitchFamily="34" charset="0"/>
              <a:cs typeface="Arial" panose="020B0604020202020204" pitchFamily="34" charset="0"/>
            </a:endParaRPr>
          </a:p>
        </p:txBody>
      </p:sp>
      <p:grpSp>
        <p:nvGrpSpPr>
          <p:cNvPr id="69" name="Group 68"/>
          <p:cNvGrpSpPr/>
          <p:nvPr userDrawn="1"/>
        </p:nvGrpSpPr>
        <p:grpSpPr>
          <a:xfrm>
            <a:off x="12409228" y="1873910"/>
            <a:ext cx="288032" cy="276999"/>
            <a:chOff x="12494133" y="2712391"/>
            <a:chExt cx="288032" cy="276999"/>
          </a:xfrm>
        </p:grpSpPr>
        <p:sp>
          <p:nvSpPr>
            <p:cNvPr id="70" name="Rectangle 69"/>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p:cNvSpPr txBox="1"/>
            <p:nvPr/>
          </p:nvSpPr>
          <p:spPr>
            <a:xfrm>
              <a:off x="12494133" y="2712391"/>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sp>
        <p:nvSpPr>
          <p:cNvPr id="72" name="Rectangle 71"/>
          <p:cNvSpPr/>
          <p:nvPr userDrawn="1"/>
        </p:nvSpPr>
        <p:spPr>
          <a:xfrm>
            <a:off x="12415930" y="558809"/>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userDrawn="1"/>
        </p:nvSpPr>
        <p:spPr>
          <a:xfrm>
            <a:off x="12406311" y="548680"/>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sp>
        <p:nvSpPr>
          <p:cNvPr id="74" name="TextBox 73"/>
          <p:cNvSpPr txBox="1"/>
          <p:nvPr userDrawn="1"/>
        </p:nvSpPr>
        <p:spPr>
          <a:xfrm>
            <a:off x="12791363" y="2502060"/>
            <a:ext cx="1728192" cy="116955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If you want to scale or drag the image, go to </a:t>
            </a:r>
            <a:r>
              <a:rPr lang="en-US" sz="1000" b="1" dirty="0">
                <a:latin typeface="Arial" panose="020B0604020202020204" pitchFamily="34" charset="0"/>
                <a:cs typeface="Arial" panose="020B0604020202020204" pitchFamily="34" charset="0"/>
              </a:rPr>
              <a:t>‘Drawing Tools' </a:t>
            </a:r>
            <a:r>
              <a:rPr lang="en-US" sz="1000" dirty="0">
                <a:latin typeface="Arial" panose="020B0604020202020204" pitchFamily="34" charset="0"/>
                <a:cs typeface="Arial" panose="020B0604020202020204" pitchFamily="34" charset="0"/>
              </a:rPr>
              <a:t>and click </a:t>
            </a:r>
            <a:r>
              <a:rPr lang="en-US" sz="1000" b="1" dirty="0">
                <a:latin typeface="Arial" panose="020B0604020202020204" pitchFamily="34" charset="0"/>
                <a:cs typeface="Arial" panose="020B0604020202020204" pitchFamily="34" charset="0"/>
              </a:rPr>
              <a:t>'Crop'. </a:t>
            </a:r>
            <a:r>
              <a:rPr lang="en-US" sz="1000" dirty="0">
                <a:latin typeface="Arial" panose="020B0604020202020204" pitchFamily="34" charset="0"/>
                <a:cs typeface="Arial" panose="020B0604020202020204" pitchFamily="34" charset="0"/>
              </a:rPr>
              <a:t>With the white rounds you can scale the image, with the black brackets you can scale the image frame.</a:t>
            </a:r>
          </a:p>
        </p:txBody>
      </p:sp>
      <p:pic>
        <p:nvPicPr>
          <p:cNvPr id="75"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908314" y="3708279"/>
            <a:ext cx="271463"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6" name="Straight Connector 75"/>
          <p:cNvCxnSpPr/>
          <p:nvPr userDrawn="1"/>
        </p:nvCxnSpPr>
        <p:spPr>
          <a:xfrm>
            <a:off x="12388482" y="4327150"/>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userDrawn="1"/>
        </p:nvCxnSpPr>
        <p:spPr>
          <a:xfrm>
            <a:off x="12370968" y="170080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78" name="Group 77"/>
          <p:cNvGrpSpPr/>
          <p:nvPr userDrawn="1"/>
        </p:nvGrpSpPr>
        <p:grpSpPr>
          <a:xfrm>
            <a:off x="12421465" y="2503929"/>
            <a:ext cx="288032" cy="276999"/>
            <a:chOff x="12492689" y="2721406"/>
            <a:chExt cx="288032" cy="276999"/>
          </a:xfrm>
        </p:grpSpPr>
        <p:sp>
          <p:nvSpPr>
            <p:cNvPr id="79" name="Rectangle 78"/>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cxnSp>
        <p:nvCxnSpPr>
          <p:cNvPr id="81" name="Straight Connector 80"/>
          <p:cNvCxnSpPr/>
          <p:nvPr userDrawn="1"/>
        </p:nvCxnSpPr>
        <p:spPr>
          <a:xfrm>
            <a:off x="12385533" y="242088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0" name="TextBox 99"/>
          <p:cNvSpPr txBox="1"/>
          <p:nvPr userDrawn="1"/>
        </p:nvSpPr>
        <p:spPr>
          <a:xfrm>
            <a:off x="-2508956"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Working with tex</a:t>
            </a:r>
            <a:r>
              <a:rPr lang="nl-NL" sz="1400" b="1" baseline="0" dirty="0">
                <a:solidFill>
                  <a:schemeClr val="accent1"/>
                </a:solidFill>
                <a:latin typeface="Arial" panose="020B0604020202020204" pitchFamily="34" charset="0"/>
                <a:cs typeface="Arial" panose="020B0604020202020204" pitchFamily="34" charset="0"/>
              </a:rPr>
              <a:t>t levels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01" name="Straight Connector 100"/>
          <p:cNvCxnSpPr/>
          <p:nvPr userDrawn="1"/>
        </p:nvCxnSpPr>
        <p:spPr>
          <a:xfrm>
            <a:off x="-2436948"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userDrawn="1"/>
        </p:nvCxnSpPr>
        <p:spPr>
          <a:xfrm>
            <a:off x="-2436948" y="2054386"/>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03"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45962" t="15444" r="5868" b="19995"/>
          <a:stretch/>
        </p:blipFill>
        <p:spPr bwMode="auto">
          <a:xfrm>
            <a:off x="-2310934" y="1272882"/>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4" name="TextBox 103"/>
          <p:cNvSpPr txBox="1"/>
          <p:nvPr userDrawn="1"/>
        </p:nvSpPr>
        <p:spPr>
          <a:xfrm>
            <a:off x="-2409976" y="476672"/>
            <a:ext cx="2133267" cy="646331"/>
          </a:xfrm>
          <a:prstGeom prst="rect">
            <a:avLst/>
          </a:prstGeom>
          <a:noFill/>
        </p:spPr>
        <p:txBody>
          <a:bodyPr wrap="square" rtlCol="0">
            <a:spAutoFit/>
          </a:bodyPr>
          <a:lstStyle/>
          <a:p>
            <a:r>
              <a:rPr lang="en-US" sz="900" b="0" i="0" kern="1200" dirty="0">
                <a:solidFill>
                  <a:schemeClr val="tx1"/>
                </a:solidFill>
                <a:effectLst/>
                <a:latin typeface="Arial" panose="020B0604020202020204" pitchFamily="34" charset="0"/>
                <a:ea typeface="+mn-ea"/>
                <a:cs typeface="Arial" panose="020B0604020202020204" pitchFamily="34" charset="0"/>
              </a:rPr>
              <a:t>The UvA template has a number of pre-programmed text levels. Go to 'Home' and then to 'Paragraph' to easily switch between different levels</a:t>
            </a:r>
            <a:endParaRPr lang="en-US" sz="900" b="1" dirty="0">
              <a:latin typeface="Arial" panose="020B0604020202020204" pitchFamily="34" charset="0"/>
              <a:cs typeface="Arial" panose="020B0604020202020204" pitchFamily="34" charset="0"/>
            </a:endParaRPr>
          </a:p>
        </p:txBody>
      </p:sp>
      <p:sp>
        <p:nvSpPr>
          <p:cNvPr id="105" name="TextBox 104"/>
          <p:cNvSpPr txBox="1"/>
          <p:nvPr userDrawn="1"/>
        </p:nvSpPr>
        <p:spPr>
          <a:xfrm>
            <a:off x="-1896800" y="1693275"/>
            <a:ext cx="1080032"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Down</a:t>
            </a:r>
            <a:endParaRPr lang="en-US" sz="900" b="1" dirty="0">
              <a:solidFill>
                <a:schemeClr val="accent1"/>
              </a:solidFill>
              <a:latin typeface="Arial" panose="020B0604020202020204" pitchFamily="34" charset="0"/>
              <a:cs typeface="Arial" panose="020B0604020202020204" pitchFamily="34" charset="0"/>
            </a:endParaRPr>
          </a:p>
        </p:txBody>
      </p:sp>
      <p:sp>
        <p:nvSpPr>
          <p:cNvPr id="106" name="TextBox 105"/>
          <p:cNvSpPr txBox="1"/>
          <p:nvPr userDrawn="1"/>
        </p:nvSpPr>
        <p:spPr>
          <a:xfrm>
            <a:off x="-1896888" y="1322862"/>
            <a:ext cx="1080120"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Up</a:t>
            </a:r>
            <a:endParaRPr lang="en-US" sz="900" b="1" dirty="0">
              <a:solidFill>
                <a:schemeClr val="accent1"/>
              </a:solidFill>
              <a:latin typeface="Arial" panose="020B0604020202020204" pitchFamily="34" charset="0"/>
              <a:cs typeface="Arial" panose="020B0604020202020204" pitchFamily="34" charset="0"/>
            </a:endParaRPr>
          </a:p>
        </p:txBody>
      </p:sp>
      <p:pic>
        <p:nvPicPr>
          <p:cNvPr id="107"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4675" t="13612" r="47155" b="21827"/>
          <a:stretch/>
        </p:blipFill>
        <p:spPr bwMode="auto">
          <a:xfrm>
            <a:off x="-2310934" y="1628800"/>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8" name="TextBox 107"/>
          <p:cNvSpPr txBox="1"/>
          <p:nvPr userDrawn="1"/>
        </p:nvSpPr>
        <p:spPr>
          <a:xfrm>
            <a:off x="-2508956" y="2084657"/>
            <a:ext cx="1376953" cy="246221"/>
          </a:xfrm>
          <a:prstGeom prst="rect">
            <a:avLst/>
          </a:prstGeom>
          <a:noFill/>
        </p:spPr>
        <p:txBody>
          <a:bodyPr wrap="square" rtlCol="0">
            <a:spAutoFit/>
          </a:bodyPr>
          <a:lstStyle/>
          <a:p>
            <a:r>
              <a:rPr lang="nl-NL" sz="1000" b="1" dirty="0">
                <a:solidFill>
                  <a:schemeClr val="accent1"/>
                </a:solidFill>
                <a:latin typeface="Arial" panose="020B0604020202020204" pitchFamily="34" charset="0"/>
                <a:cs typeface="Arial" panose="020B0604020202020204" pitchFamily="34" charset="0"/>
              </a:rPr>
              <a:t>Tex</a:t>
            </a:r>
            <a:r>
              <a:rPr lang="nl-NL" sz="1000" b="1" baseline="0" dirty="0">
                <a:solidFill>
                  <a:schemeClr val="accent1"/>
                </a:solidFill>
                <a:latin typeface="Arial" panose="020B0604020202020204" pitchFamily="34" charset="0"/>
                <a:cs typeface="Arial" panose="020B0604020202020204" pitchFamily="34" charset="0"/>
              </a:rPr>
              <a:t>t levels</a:t>
            </a:r>
            <a:endParaRPr lang="en-US" sz="1000" b="1" dirty="0">
              <a:solidFill>
                <a:schemeClr val="accent1"/>
              </a:solidFill>
              <a:latin typeface="Arial" panose="020B0604020202020204" pitchFamily="34" charset="0"/>
              <a:cs typeface="Arial" panose="020B0604020202020204" pitchFamily="34" charset="0"/>
            </a:endParaRPr>
          </a:p>
        </p:txBody>
      </p:sp>
      <p:sp>
        <p:nvSpPr>
          <p:cNvPr id="109" name="TextBox 108"/>
          <p:cNvSpPr txBox="1"/>
          <p:nvPr userDrawn="1"/>
        </p:nvSpPr>
        <p:spPr>
          <a:xfrm>
            <a:off x="-2166918" y="2453422"/>
            <a:ext cx="1854206" cy="246221"/>
          </a:xfrm>
          <a:prstGeom prst="rect">
            <a:avLst/>
          </a:prstGeom>
          <a:noFill/>
        </p:spPr>
        <p:txBody>
          <a:bodyPr wrap="square" rtlCol="0">
            <a:spAutoFit/>
          </a:bodyPr>
          <a:lstStyle/>
          <a:p>
            <a:r>
              <a:rPr lang="nl-NL" sz="1000" dirty="0">
                <a:latin typeface="+mj-lt"/>
                <a:cs typeface="Arial" panose="020B0604020202020204" pitchFamily="34" charset="0"/>
              </a:rPr>
              <a:t>Body</a:t>
            </a:r>
            <a:r>
              <a:rPr lang="nl-NL" sz="1000" baseline="0" dirty="0">
                <a:latin typeface="+mj-lt"/>
                <a:cs typeface="Arial" panose="020B0604020202020204" pitchFamily="34" charset="0"/>
              </a:rPr>
              <a:t> text</a:t>
            </a:r>
            <a:r>
              <a:rPr lang="nl-NL" sz="1000" dirty="0">
                <a:latin typeface="+mj-lt"/>
                <a:cs typeface="Arial" panose="020B0604020202020204" pitchFamily="34" charset="0"/>
              </a:rPr>
              <a:t> (24 pt.)</a:t>
            </a:r>
            <a:endParaRPr lang="en-US" sz="1000" dirty="0">
              <a:latin typeface="+mj-lt"/>
              <a:cs typeface="Arial" panose="020B0604020202020204" pitchFamily="34" charset="0"/>
            </a:endParaRPr>
          </a:p>
        </p:txBody>
      </p:sp>
      <p:sp>
        <p:nvSpPr>
          <p:cNvPr id="110" name="TextBox 109"/>
          <p:cNvSpPr txBox="1"/>
          <p:nvPr userDrawn="1"/>
        </p:nvSpPr>
        <p:spPr>
          <a:xfrm>
            <a:off x="-2169590" y="2723262"/>
            <a:ext cx="1854206" cy="246221"/>
          </a:xfrm>
          <a:prstGeom prst="rect">
            <a:avLst/>
          </a:prstGeom>
          <a:noFill/>
        </p:spPr>
        <p:txBody>
          <a:bodyPr wrap="square" rtlCol="0">
            <a:spAutoFit/>
          </a:bodyPr>
          <a:lstStyle/>
          <a:p>
            <a:pPr marL="171450" indent="-171450">
              <a:buFont typeface="Arial" panose="020B0604020202020204" pitchFamily="34" charset="0"/>
              <a:buChar char="•"/>
            </a:pPr>
            <a:r>
              <a:rPr lang="nl-NL" sz="1000" dirty="0">
                <a:latin typeface="+mj-lt"/>
                <a:cs typeface="Arial" panose="020B0604020202020204" pitchFamily="34" charset="0"/>
              </a:rPr>
              <a:t>Bullet (24 pt.)</a:t>
            </a:r>
            <a:endParaRPr lang="en-US" sz="1000" dirty="0">
              <a:latin typeface="+mj-lt"/>
              <a:cs typeface="Arial" panose="020B0604020202020204" pitchFamily="34" charset="0"/>
            </a:endParaRPr>
          </a:p>
        </p:txBody>
      </p:sp>
      <p:sp>
        <p:nvSpPr>
          <p:cNvPr id="111" name="TextBox 110"/>
          <p:cNvSpPr txBox="1"/>
          <p:nvPr userDrawn="1"/>
        </p:nvSpPr>
        <p:spPr>
          <a:xfrm>
            <a:off x="-2083419" y="3023105"/>
            <a:ext cx="1693619" cy="246221"/>
          </a:xfrm>
          <a:prstGeom prst="rect">
            <a:avLst/>
          </a:prstGeom>
          <a:noFill/>
        </p:spPr>
        <p:txBody>
          <a:bodyPr wrap="square" rtlCol="0">
            <a:spAutoFit/>
          </a:bodyPr>
          <a:lstStyle/>
          <a:p>
            <a:pPr marL="360363" lvl="1" indent="-180975">
              <a:buFont typeface="Arial" panose="020B0604020202020204" pitchFamily="34" charset="0"/>
              <a:buChar char="•"/>
            </a:pPr>
            <a:r>
              <a:rPr lang="nl-NL" sz="1000" dirty="0">
                <a:latin typeface="+mj-lt"/>
                <a:cs typeface="Arial" panose="020B0604020202020204" pitchFamily="34" charset="0"/>
              </a:rPr>
              <a:t>Sub Bullet (16 pt.)</a:t>
            </a:r>
            <a:endParaRPr lang="en-US" sz="1000" dirty="0">
              <a:latin typeface="+mj-lt"/>
              <a:cs typeface="Arial" panose="020B0604020202020204" pitchFamily="34" charset="0"/>
            </a:endParaRPr>
          </a:p>
        </p:txBody>
      </p:sp>
      <p:sp>
        <p:nvSpPr>
          <p:cNvPr id="112" name="TextBox 111"/>
          <p:cNvSpPr txBox="1"/>
          <p:nvPr userDrawn="1"/>
        </p:nvSpPr>
        <p:spPr>
          <a:xfrm>
            <a:off x="-2083419" y="3329531"/>
            <a:ext cx="1693619" cy="246221"/>
          </a:xfrm>
          <a:prstGeom prst="rect">
            <a:avLst/>
          </a:prstGeom>
          <a:noFill/>
        </p:spPr>
        <p:txBody>
          <a:bodyPr wrap="square" rtlCol="0">
            <a:spAutoFit/>
          </a:bodyPr>
          <a:lstStyle/>
          <a:p>
            <a:r>
              <a:rPr lang="nl-NL" sz="1000" b="1" dirty="0">
                <a:solidFill>
                  <a:schemeClr val="accent1"/>
                </a:solidFill>
                <a:latin typeface="+mj-lt"/>
                <a:cs typeface="Arial" panose="020B0604020202020204" pitchFamily="34" charset="0"/>
              </a:rPr>
              <a:t>Title (24 pt)</a:t>
            </a:r>
            <a:endParaRPr lang="en-US" sz="1000" b="1" dirty="0">
              <a:solidFill>
                <a:schemeClr val="accent1"/>
              </a:solidFill>
              <a:latin typeface="+mj-lt"/>
              <a:cs typeface="Arial" panose="020B0604020202020204" pitchFamily="34" charset="0"/>
            </a:endParaRPr>
          </a:p>
        </p:txBody>
      </p:sp>
      <p:sp>
        <p:nvSpPr>
          <p:cNvPr id="113" name="TextBox 112"/>
          <p:cNvSpPr txBox="1"/>
          <p:nvPr userDrawn="1"/>
        </p:nvSpPr>
        <p:spPr>
          <a:xfrm>
            <a:off x="-2093659" y="3636326"/>
            <a:ext cx="1693619" cy="246221"/>
          </a:xfrm>
          <a:prstGeom prst="rect">
            <a:avLst/>
          </a:prstGeom>
          <a:noFill/>
        </p:spPr>
        <p:txBody>
          <a:bodyPr wrap="square" rtlCol="0">
            <a:spAutoFit/>
          </a:bodyPr>
          <a:lstStyle/>
          <a:p>
            <a:r>
              <a:rPr lang="nl-NL" sz="1000" i="1" dirty="0">
                <a:solidFill>
                  <a:schemeClr val="accent1"/>
                </a:solidFill>
                <a:latin typeface="+mj-lt"/>
                <a:cs typeface="Arial" panose="020B0604020202020204" pitchFamily="34" charset="0"/>
              </a:rPr>
              <a:t>Title (16 pt)</a:t>
            </a:r>
            <a:endParaRPr lang="en-US" sz="1000" i="1" dirty="0">
              <a:solidFill>
                <a:schemeClr val="accent1"/>
              </a:solidFill>
              <a:latin typeface="+mj-lt"/>
              <a:cs typeface="Arial" panose="020B0604020202020204" pitchFamily="34" charset="0"/>
            </a:endParaRPr>
          </a:p>
        </p:txBody>
      </p:sp>
      <p:grpSp>
        <p:nvGrpSpPr>
          <p:cNvPr id="114" name="Group 113"/>
          <p:cNvGrpSpPr/>
          <p:nvPr userDrawn="1"/>
        </p:nvGrpSpPr>
        <p:grpSpPr>
          <a:xfrm>
            <a:off x="-2425457" y="2431921"/>
            <a:ext cx="288032" cy="276999"/>
            <a:chOff x="12492689" y="2721406"/>
            <a:chExt cx="288032" cy="276999"/>
          </a:xfrm>
        </p:grpSpPr>
        <p:sp>
          <p:nvSpPr>
            <p:cNvPr id="115" name="Rectangle 114"/>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117" name="Group 116"/>
          <p:cNvGrpSpPr/>
          <p:nvPr userDrawn="1"/>
        </p:nvGrpSpPr>
        <p:grpSpPr>
          <a:xfrm>
            <a:off x="-2426044" y="2725767"/>
            <a:ext cx="288032" cy="276999"/>
            <a:chOff x="12492689" y="2721406"/>
            <a:chExt cx="288032" cy="276999"/>
          </a:xfrm>
        </p:grpSpPr>
        <p:sp>
          <p:nvSpPr>
            <p:cNvPr id="118" name="Rectangle 117"/>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extBox 118"/>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120" name="Group 119"/>
          <p:cNvGrpSpPr/>
          <p:nvPr userDrawn="1"/>
        </p:nvGrpSpPr>
        <p:grpSpPr>
          <a:xfrm>
            <a:off x="-2425457" y="3023105"/>
            <a:ext cx="288032" cy="276999"/>
            <a:chOff x="12492689" y="2721406"/>
            <a:chExt cx="288032" cy="276999"/>
          </a:xfrm>
        </p:grpSpPr>
        <p:sp>
          <p:nvSpPr>
            <p:cNvPr id="121" name="Rectangle 120"/>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TextBox 121"/>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123" name="Group 122"/>
          <p:cNvGrpSpPr/>
          <p:nvPr userDrawn="1"/>
        </p:nvGrpSpPr>
        <p:grpSpPr>
          <a:xfrm>
            <a:off x="-2425457" y="3329531"/>
            <a:ext cx="288032" cy="276999"/>
            <a:chOff x="12492689" y="2721406"/>
            <a:chExt cx="288032" cy="276999"/>
          </a:xfrm>
        </p:grpSpPr>
        <p:sp>
          <p:nvSpPr>
            <p:cNvPr id="124" name="Rectangle 123"/>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126" name="Group 125"/>
          <p:cNvGrpSpPr/>
          <p:nvPr userDrawn="1"/>
        </p:nvGrpSpPr>
        <p:grpSpPr>
          <a:xfrm>
            <a:off x="-2427768" y="3630519"/>
            <a:ext cx="288032" cy="276999"/>
            <a:chOff x="12492689" y="2721406"/>
            <a:chExt cx="288032" cy="276999"/>
          </a:xfrm>
        </p:grpSpPr>
        <p:sp>
          <p:nvSpPr>
            <p:cNvPr id="127" name="Rectangle 126"/>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380520590"/>
      </p:ext>
    </p:extLst>
  </p:cSld>
  <p:clrMapOvr>
    <a:masterClrMapping/>
  </p:clrMapOvr>
  <p:extLst>
    <p:ext uri="{DCECCB84-F9BA-43D5-87BE-67443E8EF086}">
      <p15:sldGuideLst xmlns:p15="http://schemas.microsoft.com/office/powerpoint/2012/main">
        <p15:guide id="7" pos="5225">
          <p15:clr>
            <a:srgbClr val="FBAE40"/>
          </p15:clr>
        </p15:guide>
        <p15:guide id="8" pos="7255">
          <p15:clr>
            <a:srgbClr val="FBAE40"/>
          </p15:clr>
        </p15:guide>
        <p15:guide id="9" pos="2496">
          <p15:clr>
            <a:srgbClr val="FBAE40"/>
          </p15:clr>
        </p15:guide>
        <p15:guide id="10" pos="484">
          <p15:clr>
            <a:srgbClr val="FBAE40"/>
          </p15:clr>
        </p15:guide>
        <p15:guide id="13" pos="3919" userDrawn="1">
          <p15:clr>
            <a:srgbClr val="FBAE40"/>
          </p15:clr>
        </p15:guide>
        <p15:guide id="14" pos="5441" userDrawn="1">
          <p15:clr>
            <a:srgbClr val="FBAE40"/>
          </p15:clr>
        </p15:guide>
        <p15:guide id="15" pos="1872" userDrawn="1">
          <p15:clr>
            <a:srgbClr val="FBAE40"/>
          </p15:clr>
        </p15:guide>
        <p15:guide id="16" pos="363" userDrawn="1">
          <p15:clr>
            <a:srgbClr val="FBAE40"/>
          </p15:clr>
        </p15:guide>
        <p15:guide id="17" orient="horz" pos="1484" userDrawn="1">
          <p15:clr>
            <a:srgbClr val="FBAE40"/>
          </p15:clr>
        </p15:guide>
        <p15:guide id="18" orient="horz" pos="3005"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ema/Introductieslide 4 fotos">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0D21EEC-E4A5-40DE-861A-A5D2970A8439}"/>
              </a:ext>
            </a:extLst>
          </p:cNvPr>
          <p:cNvSpPr>
            <a:spLocks noGrp="1"/>
          </p:cNvSpPr>
          <p:nvPr>
            <p:ph type="title"/>
          </p:nvPr>
        </p:nvSpPr>
        <p:spPr>
          <a:xfrm>
            <a:off x="489315" y="678869"/>
            <a:ext cx="11159196" cy="805915"/>
          </a:xfrm>
        </p:spPr>
        <p:txBody>
          <a:bodyPr/>
          <a:lstStyle>
            <a:lvl1pPr>
              <a:defRPr>
                <a:solidFill>
                  <a:schemeClr val="accent1"/>
                </a:solidFill>
              </a:defRPr>
            </a:lvl1pPr>
          </a:lstStyle>
          <a:p>
            <a:r>
              <a:rPr lang="en-US"/>
              <a:t>Click to edit Master title style</a:t>
            </a:r>
            <a:endParaRPr lang="nl-NL" dirty="0"/>
          </a:p>
        </p:txBody>
      </p:sp>
      <p:sp useBgFill="1">
        <p:nvSpPr>
          <p:cNvPr id="8" name="Picture Placeholder 7">
            <a:extLst>
              <a:ext uri="{FF2B5EF4-FFF2-40B4-BE49-F238E27FC236}">
                <a16:creationId xmlns:a16="http://schemas.microsoft.com/office/drawing/2014/main" id="{ED60D2CD-D95E-4DE8-81CF-F42051EAC35B}"/>
              </a:ext>
            </a:extLst>
          </p:cNvPr>
          <p:cNvSpPr>
            <a:spLocks noGrp="1"/>
          </p:cNvSpPr>
          <p:nvPr>
            <p:ph type="pic" sz="quarter" idx="10" hasCustomPrompt="1"/>
          </p:nvPr>
        </p:nvSpPr>
        <p:spPr>
          <a:xfrm>
            <a:off x="3460690" y="1552801"/>
            <a:ext cx="2415600" cy="2431597"/>
          </a:xfrm>
          <a:solidFill>
            <a:schemeClr val="accent1">
              <a:tint val="20000"/>
            </a:schemeClr>
          </a:solidFill>
        </p:spPr>
        <p:txBody>
          <a:bodyPr wrap="square" anchor="ctr"/>
          <a:lstStyle>
            <a:lvl1pPr algn="ctr">
              <a:defRPr>
                <a:solidFill>
                  <a:srgbClr val="000000"/>
                </a:solidFill>
                <a:effectLst>
                  <a:outerShdw blurRad="38100" dist="38100" dir="2700000" algn="tl">
                    <a:srgbClr val="000000">
                      <a:alpha val="43137"/>
                    </a:srgbClr>
                  </a:outerShdw>
                </a:effectLst>
              </a:defRPr>
            </a:lvl1pPr>
          </a:lstStyle>
          <a:p>
            <a:r>
              <a:rPr lang="nl-NL" dirty="0"/>
              <a:t>Click icon 
 to add picture</a:t>
            </a:r>
          </a:p>
        </p:txBody>
      </p:sp>
      <p:sp useBgFill="1">
        <p:nvSpPr>
          <p:cNvPr id="9" name="Picture Placeholder 7">
            <a:extLst>
              <a:ext uri="{FF2B5EF4-FFF2-40B4-BE49-F238E27FC236}">
                <a16:creationId xmlns:a16="http://schemas.microsoft.com/office/drawing/2014/main" id="{4769E892-37BD-4E39-8C67-8E1525991DF1}"/>
              </a:ext>
            </a:extLst>
          </p:cNvPr>
          <p:cNvSpPr>
            <a:spLocks noGrp="1"/>
          </p:cNvSpPr>
          <p:nvPr>
            <p:ph type="pic" sz="quarter" idx="11" hasCustomPrompt="1"/>
          </p:nvPr>
        </p:nvSpPr>
        <p:spPr>
          <a:xfrm>
            <a:off x="584200" y="1552801"/>
            <a:ext cx="2416175" cy="2431597"/>
          </a:xfrm>
          <a:solidFill>
            <a:schemeClr val="accent1">
              <a:tint val="20000"/>
            </a:schemeClr>
          </a:solidFill>
        </p:spPr>
        <p:txBody>
          <a:bodyPr wrap="square" anchor="ctr"/>
          <a:lstStyle>
            <a:lvl1pPr algn="ctr">
              <a:defRPr>
                <a:solidFill>
                  <a:srgbClr val="000000"/>
                </a:solidFill>
                <a:effectLst>
                  <a:outerShdw blurRad="38100" dist="38100" dir="2700000" algn="tl">
                    <a:srgbClr val="000000">
                      <a:alpha val="43137"/>
                    </a:srgbClr>
                  </a:outerShdw>
                </a:effectLst>
              </a:defRPr>
            </a:lvl1pPr>
          </a:lstStyle>
          <a:p>
            <a:r>
              <a:rPr lang="nl-NL" dirty="0"/>
              <a:t>Click icon 
 to add picture</a:t>
            </a:r>
          </a:p>
        </p:txBody>
      </p:sp>
      <p:sp>
        <p:nvSpPr>
          <p:cNvPr id="11" name="Text Placeholder 10">
            <a:extLst>
              <a:ext uri="{FF2B5EF4-FFF2-40B4-BE49-F238E27FC236}">
                <a16:creationId xmlns:a16="http://schemas.microsoft.com/office/drawing/2014/main" id="{E5F43F37-6578-4009-AFA1-F16E909D77C5}"/>
              </a:ext>
            </a:extLst>
          </p:cNvPr>
          <p:cNvSpPr>
            <a:spLocks noGrp="1"/>
          </p:cNvSpPr>
          <p:nvPr>
            <p:ph type="body" sz="quarter" idx="12"/>
          </p:nvPr>
        </p:nvSpPr>
        <p:spPr>
          <a:xfrm>
            <a:off x="584200" y="4221088"/>
            <a:ext cx="2416175" cy="2308300"/>
          </a:xfrm>
        </p:spPr>
        <p:txBody>
          <a:bodyPr>
            <a:normAutofit/>
          </a:bodyPr>
          <a:lstStyle>
            <a:lvl1pPr>
              <a:defRPr sz="2000">
                <a:solidFill>
                  <a:schemeClr val="accent1"/>
                </a:solidFill>
              </a:defRPr>
            </a:lvl1pPr>
            <a:lvl2pPr marL="0" indent="0">
              <a:spcBef>
                <a:spcPts val="0"/>
              </a:spcBef>
              <a:buNone/>
              <a:defRPr lang="en-US" sz="1800" i="1" kern="1200" dirty="0" smtClean="0">
                <a:solidFill>
                  <a:schemeClr val="accent1"/>
                </a:solidFill>
                <a:latin typeface="+mn-lt"/>
                <a:ea typeface="+mn-ea"/>
                <a:cs typeface="+mn-cs"/>
              </a:defRPr>
            </a:lvl2pPr>
            <a:lvl3pPr marL="119063" indent="-119063">
              <a:tabLst/>
              <a:defRPr sz="12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2" name="Text Placeholder 10">
            <a:extLst>
              <a:ext uri="{FF2B5EF4-FFF2-40B4-BE49-F238E27FC236}">
                <a16:creationId xmlns:a16="http://schemas.microsoft.com/office/drawing/2014/main" id="{51825921-4BAC-4A30-9D68-5E3CC234D6C4}"/>
              </a:ext>
            </a:extLst>
          </p:cNvPr>
          <p:cNvSpPr>
            <a:spLocks noGrp="1"/>
          </p:cNvSpPr>
          <p:nvPr>
            <p:ph type="body" sz="quarter" idx="13"/>
          </p:nvPr>
        </p:nvSpPr>
        <p:spPr>
          <a:xfrm>
            <a:off x="9191625" y="4221088"/>
            <a:ext cx="2412355" cy="2308300"/>
          </a:xfrm>
        </p:spPr>
        <p:txBody>
          <a:bodyPr>
            <a:normAutofit/>
          </a:bodyPr>
          <a:lstStyle>
            <a:lvl1pPr>
              <a:defRPr sz="2000">
                <a:solidFill>
                  <a:schemeClr val="accent1"/>
                </a:solidFill>
              </a:defRPr>
            </a:lvl1pPr>
            <a:lvl2pPr marL="0" indent="0">
              <a:spcBef>
                <a:spcPts val="0"/>
              </a:spcBef>
              <a:buNone/>
              <a:defRPr lang="en-US" sz="1800" i="1" kern="1200" dirty="0" smtClean="0">
                <a:solidFill>
                  <a:schemeClr val="accent1"/>
                </a:solidFill>
                <a:latin typeface="+mn-lt"/>
                <a:ea typeface="+mn-ea"/>
                <a:cs typeface="+mn-cs"/>
              </a:defRPr>
            </a:lvl2pPr>
            <a:lvl3pPr marL="119063" indent="-119063">
              <a:tabLst/>
              <a:defRPr sz="12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useBgFill="1">
        <p:nvSpPr>
          <p:cNvPr id="10" name="Picture Placeholder 7">
            <a:extLst>
              <a:ext uri="{FF2B5EF4-FFF2-40B4-BE49-F238E27FC236}">
                <a16:creationId xmlns:a16="http://schemas.microsoft.com/office/drawing/2014/main" id="{35C5B6DC-BE5E-43A2-941D-79AA88A71567}"/>
              </a:ext>
            </a:extLst>
          </p:cNvPr>
          <p:cNvSpPr>
            <a:spLocks noGrp="1"/>
          </p:cNvSpPr>
          <p:nvPr>
            <p:ph type="pic" sz="quarter" idx="14" hasCustomPrompt="1"/>
          </p:nvPr>
        </p:nvSpPr>
        <p:spPr>
          <a:xfrm>
            <a:off x="6315178" y="1552801"/>
            <a:ext cx="2415600" cy="2431597"/>
          </a:xfrm>
          <a:solidFill>
            <a:schemeClr val="accent1">
              <a:tint val="20000"/>
            </a:schemeClr>
          </a:solidFill>
        </p:spPr>
        <p:txBody>
          <a:bodyPr wrap="square" anchor="ctr"/>
          <a:lstStyle>
            <a:lvl1pPr algn="ctr">
              <a:defRPr>
                <a:solidFill>
                  <a:srgbClr val="000000"/>
                </a:solidFill>
                <a:effectLst>
                  <a:outerShdw blurRad="38100" dist="38100" dir="2700000" algn="tl">
                    <a:srgbClr val="000000">
                      <a:alpha val="43137"/>
                    </a:srgbClr>
                  </a:outerShdw>
                </a:effectLst>
              </a:defRPr>
            </a:lvl1pPr>
          </a:lstStyle>
          <a:p>
            <a:r>
              <a:rPr lang="nl-NL" dirty="0"/>
              <a:t>Click icon 
 to add picture</a:t>
            </a:r>
          </a:p>
        </p:txBody>
      </p:sp>
      <p:sp useBgFill="1">
        <p:nvSpPr>
          <p:cNvPr id="13" name="Picture Placeholder 7">
            <a:extLst>
              <a:ext uri="{FF2B5EF4-FFF2-40B4-BE49-F238E27FC236}">
                <a16:creationId xmlns:a16="http://schemas.microsoft.com/office/drawing/2014/main" id="{282B1D46-10CA-47BE-8746-C599AF7EAF23}"/>
              </a:ext>
            </a:extLst>
          </p:cNvPr>
          <p:cNvSpPr>
            <a:spLocks noGrp="1"/>
          </p:cNvSpPr>
          <p:nvPr>
            <p:ph type="pic" sz="quarter" idx="15" hasCustomPrompt="1"/>
          </p:nvPr>
        </p:nvSpPr>
        <p:spPr>
          <a:xfrm>
            <a:off x="9191625" y="1552801"/>
            <a:ext cx="2416175" cy="2431596"/>
          </a:xfrm>
          <a:solidFill>
            <a:schemeClr val="accent1">
              <a:tint val="20000"/>
            </a:schemeClr>
          </a:solidFill>
        </p:spPr>
        <p:txBody>
          <a:bodyPr wrap="square" anchor="ctr"/>
          <a:lstStyle>
            <a:lvl1pPr algn="ctr">
              <a:defRPr>
                <a:solidFill>
                  <a:srgbClr val="000000"/>
                </a:solidFill>
                <a:effectLst>
                  <a:outerShdw blurRad="38100" dist="38100" dir="2700000" algn="tl">
                    <a:srgbClr val="000000">
                      <a:alpha val="43137"/>
                    </a:srgbClr>
                  </a:outerShdw>
                </a:effectLst>
              </a:defRPr>
            </a:lvl1pPr>
          </a:lstStyle>
          <a:p>
            <a:r>
              <a:rPr lang="nl-NL" dirty="0"/>
              <a:t>Click icon 
 to add picture</a:t>
            </a:r>
          </a:p>
        </p:txBody>
      </p:sp>
      <p:sp>
        <p:nvSpPr>
          <p:cNvPr id="14" name="Text Placeholder 10">
            <a:extLst>
              <a:ext uri="{FF2B5EF4-FFF2-40B4-BE49-F238E27FC236}">
                <a16:creationId xmlns:a16="http://schemas.microsoft.com/office/drawing/2014/main" id="{4D248D55-288A-4EC0-AC4C-C8DA816AB3FA}"/>
              </a:ext>
            </a:extLst>
          </p:cNvPr>
          <p:cNvSpPr>
            <a:spLocks noGrp="1"/>
          </p:cNvSpPr>
          <p:nvPr>
            <p:ph type="body" sz="quarter" idx="16"/>
          </p:nvPr>
        </p:nvSpPr>
        <p:spPr>
          <a:xfrm>
            <a:off x="3450506" y="4221088"/>
            <a:ext cx="2416175" cy="2308300"/>
          </a:xfrm>
        </p:spPr>
        <p:txBody>
          <a:bodyPr>
            <a:normAutofit/>
          </a:bodyPr>
          <a:lstStyle>
            <a:lvl1pPr>
              <a:defRPr sz="2000">
                <a:solidFill>
                  <a:schemeClr val="accent1"/>
                </a:solidFill>
              </a:defRPr>
            </a:lvl1pPr>
            <a:lvl2pPr marL="0" indent="0">
              <a:spcBef>
                <a:spcPts val="0"/>
              </a:spcBef>
              <a:buNone/>
              <a:defRPr lang="en-US" sz="1800" i="1" kern="1200" dirty="0" smtClean="0">
                <a:solidFill>
                  <a:schemeClr val="accent1"/>
                </a:solidFill>
                <a:latin typeface="+mn-lt"/>
                <a:ea typeface="+mn-ea"/>
                <a:cs typeface="+mn-cs"/>
              </a:defRPr>
            </a:lvl2pPr>
            <a:lvl3pPr marL="119063" indent="-119063">
              <a:tabLst/>
              <a:defRPr sz="12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5" name="Text Placeholder 10">
            <a:extLst>
              <a:ext uri="{FF2B5EF4-FFF2-40B4-BE49-F238E27FC236}">
                <a16:creationId xmlns:a16="http://schemas.microsoft.com/office/drawing/2014/main" id="{7A808D4E-A7D5-418F-9DB7-994EFE72ED2C}"/>
              </a:ext>
            </a:extLst>
          </p:cNvPr>
          <p:cNvSpPr>
            <a:spLocks noGrp="1"/>
          </p:cNvSpPr>
          <p:nvPr>
            <p:ph type="body" sz="quarter" idx="17"/>
          </p:nvPr>
        </p:nvSpPr>
        <p:spPr>
          <a:xfrm>
            <a:off x="6325319" y="4221088"/>
            <a:ext cx="2416175" cy="2308300"/>
          </a:xfrm>
        </p:spPr>
        <p:txBody>
          <a:bodyPr>
            <a:normAutofit/>
          </a:bodyPr>
          <a:lstStyle>
            <a:lvl1pPr>
              <a:defRPr sz="2000">
                <a:solidFill>
                  <a:schemeClr val="accent1"/>
                </a:solidFill>
              </a:defRPr>
            </a:lvl1pPr>
            <a:lvl2pPr marL="0" indent="0">
              <a:spcBef>
                <a:spcPts val="0"/>
              </a:spcBef>
              <a:buNone/>
              <a:defRPr lang="en-US" sz="1800" i="1" kern="1200" dirty="0" smtClean="0">
                <a:solidFill>
                  <a:schemeClr val="accent1"/>
                </a:solidFill>
                <a:latin typeface="+mn-lt"/>
                <a:ea typeface="+mn-ea"/>
                <a:cs typeface="+mn-cs"/>
              </a:defRPr>
            </a:lvl2pPr>
            <a:lvl3pPr marL="119063" indent="-119063">
              <a:tabLst/>
              <a:defRPr sz="12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81" name="TextBox 80"/>
          <p:cNvSpPr txBox="1"/>
          <p:nvPr userDrawn="1"/>
        </p:nvSpPr>
        <p:spPr>
          <a:xfrm>
            <a:off x="6528048" y="-531440"/>
            <a:ext cx="5663952" cy="369332"/>
          </a:xfrm>
          <a:prstGeom prst="rect">
            <a:avLst/>
          </a:prstGeom>
          <a:noFill/>
        </p:spPr>
        <p:txBody>
          <a:bodyPr wrap="square" rtlCol="0">
            <a:spAutoFit/>
          </a:bodyPr>
          <a:lstStyle/>
          <a:p>
            <a:pPr algn="r"/>
            <a:r>
              <a:rPr lang="nl-NL" b="1" dirty="0">
                <a:solidFill>
                  <a:schemeClr val="accent1"/>
                </a:solidFill>
                <a:latin typeface="Arial" panose="020B0604020202020204" pitchFamily="34" charset="0"/>
                <a:cs typeface="Arial" panose="020B0604020202020204" pitchFamily="34" charset="0"/>
              </a:rPr>
              <a:t>Introduction 2</a:t>
            </a:r>
            <a:endParaRPr lang="en-US" b="1" dirty="0">
              <a:solidFill>
                <a:schemeClr val="accent1"/>
              </a:solidFill>
              <a:latin typeface="Arial" panose="020B0604020202020204" pitchFamily="34" charset="0"/>
              <a:cs typeface="Arial" panose="020B0604020202020204" pitchFamily="34" charset="0"/>
            </a:endParaRPr>
          </a:p>
        </p:txBody>
      </p:sp>
      <p:sp>
        <p:nvSpPr>
          <p:cNvPr id="59" name="TextBox 58"/>
          <p:cNvSpPr txBox="1"/>
          <p:nvPr userDrawn="1"/>
        </p:nvSpPr>
        <p:spPr>
          <a:xfrm>
            <a:off x="12288688"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Insert</a:t>
            </a:r>
            <a:r>
              <a:rPr lang="nl-NL" sz="1400" b="1" baseline="0" dirty="0">
                <a:solidFill>
                  <a:schemeClr val="accent1"/>
                </a:solidFill>
                <a:latin typeface="Arial" panose="020B0604020202020204" pitchFamily="34" charset="0"/>
                <a:cs typeface="Arial" panose="020B0604020202020204" pitchFamily="34" charset="0"/>
              </a:rPr>
              <a:t> picture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60" name="Straight Connector 59"/>
          <p:cNvCxnSpPr/>
          <p:nvPr userDrawn="1"/>
        </p:nvCxnSpPr>
        <p:spPr>
          <a:xfrm>
            <a:off x="12360696"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1" name="TextBox 60"/>
          <p:cNvSpPr txBox="1"/>
          <p:nvPr userDrawn="1"/>
        </p:nvSpPr>
        <p:spPr>
          <a:xfrm>
            <a:off x="12792744" y="476672"/>
            <a:ext cx="1728192" cy="646331"/>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Change the image by deleting the existing image. Click on the icon that appears to insert an image.</a:t>
            </a:r>
          </a:p>
        </p:txBody>
      </p:sp>
      <p:pic>
        <p:nvPicPr>
          <p:cNvPr id="62" name="Picture 6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64752" y="1196752"/>
            <a:ext cx="381000" cy="381000"/>
          </a:xfrm>
          <a:prstGeom prst="rect">
            <a:avLst/>
          </a:prstGeom>
        </p:spPr>
      </p:pic>
      <p:sp>
        <p:nvSpPr>
          <p:cNvPr id="82" name="TextBox 81"/>
          <p:cNvSpPr txBox="1"/>
          <p:nvPr userDrawn="1"/>
        </p:nvSpPr>
        <p:spPr>
          <a:xfrm>
            <a:off x="12804044" y="1814387"/>
            <a:ext cx="1782108" cy="507831"/>
          </a:xfrm>
          <a:prstGeom prst="rect">
            <a:avLst/>
          </a:prstGeom>
          <a:noFill/>
        </p:spPr>
        <p:txBody>
          <a:bodyPr wrap="square" rtlCol="0">
            <a:spAutoFit/>
          </a:bodyPr>
          <a:lstStyle/>
          <a:p>
            <a:r>
              <a:rPr lang="nl-NL" sz="900" dirty="0">
                <a:latin typeface="Arial" panose="020B0604020202020204" pitchFamily="34" charset="0"/>
                <a:cs typeface="Arial" panose="020B0604020202020204" pitchFamily="34" charset="0"/>
              </a:rPr>
              <a:t>Select a picture you would</a:t>
            </a:r>
            <a:r>
              <a:rPr lang="nl-NL" sz="900" baseline="0" dirty="0">
                <a:latin typeface="Arial" panose="020B0604020202020204" pitchFamily="34" charset="0"/>
                <a:cs typeface="Arial" panose="020B0604020202020204" pitchFamily="34" charset="0"/>
              </a:rPr>
              <a:t> like to insert and then click on </a:t>
            </a:r>
            <a:r>
              <a:rPr lang="nl-NL" sz="900" b="1" dirty="0">
                <a:latin typeface="Arial" panose="020B0604020202020204" pitchFamily="34" charset="0"/>
                <a:cs typeface="Arial" panose="020B0604020202020204" pitchFamily="34" charset="0"/>
              </a:rPr>
              <a:t>‘Insert’</a:t>
            </a:r>
            <a:endParaRPr lang="en-US" sz="900" b="1" dirty="0">
              <a:latin typeface="Arial" panose="020B0604020202020204" pitchFamily="34" charset="0"/>
              <a:cs typeface="Arial" panose="020B0604020202020204" pitchFamily="34" charset="0"/>
            </a:endParaRPr>
          </a:p>
        </p:txBody>
      </p:sp>
      <p:grpSp>
        <p:nvGrpSpPr>
          <p:cNvPr id="83" name="Group 82"/>
          <p:cNvGrpSpPr/>
          <p:nvPr userDrawn="1"/>
        </p:nvGrpSpPr>
        <p:grpSpPr>
          <a:xfrm>
            <a:off x="12409228" y="1873910"/>
            <a:ext cx="288032" cy="276999"/>
            <a:chOff x="12494133" y="2712391"/>
            <a:chExt cx="288032" cy="276999"/>
          </a:xfrm>
        </p:grpSpPr>
        <p:sp>
          <p:nvSpPr>
            <p:cNvPr id="84" name="Rectangle 83"/>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p:cNvSpPr txBox="1"/>
            <p:nvPr/>
          </p:nvSpPr>
          <p:spPr>
            <a:xfrm>
              <a:off x="12494133" y="2712391"/>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sp>
        <p:nvSpPr>
          <p:cNvPr id="86" name="Rectangle 85"/>
          <p:cNvSpPr/>
          <p:nvPr userDrawn="1"/>
        </p:nvSpPr>
        <p:spPr>
          <a:xfrm>
            <a:off x="12415930" y="558809"/>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p:cNvSpPr txBox="1"/>
          <p:nvPr userDrawn="1"/>
        </p:nvSpPr>
        <p:spPr>
          <a:xfrm>
            <a:off x="12406311" y="548680"/>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sp>
        <p:nvSpPr>
          <p:cNvPr id="88" name="TextBox 87"/>
          <p:cNvSpPr txBox="1"/>
          <p:nvPr userDrawn="1"/>
        </p:nvSpPr>
        <p:spPr>
          <a:xfrm>
            <a:off x="12791363" y="2502060"/>
            <a:ext cx="1728192" cy="116955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If you want to scale or drag the image, go to </a:t>
            </a:r>
            <a:r>
              <a:rPr lang="en-US" sz="1000" b="1" dirty="0">
                <a:latin typeface="Arial" panose="020B0604020202020204" pitchFamily="34" charset="0"/>
                <a:cs typeface="Arial" panose="020B0604020202020204" pitchFamily="34" charset="0"/>
              </a:rPr>
              <a:t>‘Drawing Tools' </a:t>
            </a:r>
            <a:r>
              <a:rPr lang="en-US" sz="1000" dirty="0">
                <a:latin typeface="Arial" panose="020B0604020202020204" pitchFamily="34" charset="0"/>
                <a:cs typeface="Arial" panose="020B0604020202020204" pitchFamily="34" charset="0"/>
              </a:rPr>
              <a:t>and click </a:t>
            </a:r>
            <a:r>
              <a:rPr lang="en-US" sz="1000" b="1" dirty="0">
                <a:latin typeface="Arial" panose="020B0604020202020204" pitchFamily="34" charset="0"/>
                <a:cs typeface="Arial" panose="020B0604020202020204" pitchFamily="34" charset="0"/>
              </a:rPr>
              <a:t>'Crop'. </a:t>
            </a:r>
            <a:r>
              <a:rPr lang="en-US" sz="1000" dirty="0">
                <a:latin typeface="Arial" panose="020B0604020202020204" pitchFamily="34" charset="0"/>
                <a:cs typeface="Arial" panose="020B0604020202020204" pitchFamily="34" charset="0"/>
              </a:rPr>
              <a:t>With the white rounds you can scale the image, with the black brackets you can scale the image frame.</a:t>
            </a:r>
          </a:p>
        </p:txBody>
      </p:sp>
      <p:pic>
        <p:nvPicPr>
          <p:cNvPr id="89"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908314" y="3708279"/>
            <a:ext cx="271463"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0" name="Straight Connector 89"/>
          <p:cNvCxnSpPr/>
          <p:nvPr userDrawn="1"/>
        </p:nvCxnSpPr>
        <p:spPr>
          <a:xfrm>
            <a:off x="12388482" y="4327150"/>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userDrawn="1"/>
        </p:nvCxnSpPr>
        <p:spPr>
          <a:xfrm>
            <a:off x="12370968" y="170080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92" name="Group 91"/>
          <p:cNvGrpSpPr/>
          <p:nvPr userDrawn="1"/>
        </p:nvGrpSpPr>
        <p:grpSpPr>
          <a:xfrm>
            <a:off x="12421465" y="2503929"/>
            <a:ext cx="288032" cy="276999"/>
            <a:chOff x="12492689" y="2721406"/>
            <a:chExt cx="288032" cy="276999"/>
          </a:xfrm>
        </p:grpSpPr>
        <p:sp>
          <p:nvSpPr>
            <p:cNvPr id="93" name="Rectangle 92"/>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cxnSp>
        <p:nvCxnSpPr>
          <p:cNvPr id="95" name="Straight Connector 94"/>
          <p:cNvCxnSpPr/>
          <p:nvPr userDrawn="1"/>
        </p:nvCxnSpPr>
        <p:spPr>
          <a:xfrm>
            <a:off x="12385533" y="2420888"/>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6" name="TextBox 95"/>
          <p:cNvSpPr txBox="1"/>
          <p:nvPr userDrawn="1"/>
        </p:nvSpPr>
        <p:spPr>
          <a:xfrm>
            <a:off x="-2508956" y="7640"/>
            <a:ext cx="2376264" cy="307777"/>
          </a:xfrm>
          <a:prstGeom prst="rect">
            <a:avLst/>
          </a:prstGeom>
          <a:noFill/>
        </p:spPr>
        <p:txBody>
          <a:bodyPr wrap="square" rtlCol="0">
            <a:spAutoFit/>
          </a:bodyPr>
          <a:lstStyle/>
          <a:p>
            <a:r>
              <a:rPr lang="nl-NL" sz="1400" b="1" dirty="0">
                <a:solidFill>
                  <a:schemeClr val="accent1"/>
                </a:solidFill>
                <a:latin typeface="Arial" panose="020B0604020202020204" pitchFamily="34" charset="0"/>
                <a:cs typeface="Arial" panose="020B0604020202020204" pitchFamily="34" charset="0"/>
              </a:rPr>
              <a:t>Working with tex</a:t>
            </a:r>
            <a:r>
              <a:rPr lang="nl-NL" sz="1400" b="1" baseline="0" dirty="0">
                <a:solidFill>
                  <a:schemeClr val="accent1"/>
                </a:solidFill>
                <a:latin typeface="Arial" panose="020B0604020202020204" pitchFamily="34" charset="0"/>
                <a:cs typeface="Arial" panose="020B0604020202020204" pitchFamily="34" charset="0"/>
              </a:rPr>
              <a:t>t levels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97" name="Straight Connector 96"/>
          <p:cNvCxnSpPr/>
          <p:nvPr userDrawn="1"/>
        </p:nvCxnSpPr>
        <p:spPr>
          <a:xfrm>
            <a:off x="-2436948" y="404664"/>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a:off x="-2436948" y="2054386"/>
            <a:ext cx="216024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99"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45962" t="15444" r="5868" b="19995"/>
          <a:stretch/>
        </p:blipFill>
        <p:spPr bwMode="auto">
          <a:xfrm>
            <a:off x="-2310934" y="1272882"/>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0" name="TextBox 99"/>
          <p:cNvSpPr txBox="1"/>
          <p:nvPr userDrawn="1"/>
        </p:nvSpPr>
        <p:spPr>
          <a:xfrm>
            <a:off x="-2409976" y="476672"/>
            <a:ext cx="2133267" cy="646331"/>
          </a:xfrm>
          <a:prstGeom prst="rect">
            <a:avLst/>
          </a:prstGeom>
          <a:noFill/>
        </p:spPr>
        <p:txBody>
          <a:bodyPr wrap="square" rtlCol="0">
            <a:spAutoFit/>
          </a:bodyPr>
          <a:lstStyle/>
          <a:p>
            <a:r>
              <a:rPr lang="en-US" sz="900" b="0" i="0" kern="1200" dirty="0">
                <a:solidFill>
                  <a:schemeClr val="tx1"/>
                </a:solidFill>
                <a:effectLst/>
                <a:latin typeface="Arial" panose="020B0604020202020204" pitchFamily="34" charset="0"/>
                <a:ea typeface="+mn-ea"/>
                <a:cs typeface="Arial" panose="020B0604020202020204" pitchFamily="34" charset="0"/>
              </a:rPr>
              <a:t>The UvA template has a number of pre-programmed text levels. Go to 'Home' and then to 'Paragraph' to easily switch between different levels</a:t>
            </a:r>
            <a:endParaRPr lang="en-US" sz="900" b="1" dirty="0">
              <a:latin typeface="Arial" panose="020B0604020202020204" pitchFamily="34" charset="0"/>
              <a:cs typeface="Arial" panose="020B0604020202020204" pitchFamily="34" charset="0"/>
            </a:endParaRPr>
          </a:p>
        </p:txBody>
      </p:sp>
      <p:sp>
        <p:nvSpPr>
          <p:cNvPr id="101" name="TextBox 100"/>
          <p:cNvSpPr txBox="1"/>
          <p:nvPr userDrawn="1"/>
        </p:nvSpPr>
        <p:spPr>
          <a:xfrm>
            <a:off x="-1896800" y="1693275"/>
            <a:ext cx="1080032"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Down</a:t>
            </a:r>
            <a:endParaRPr lang="en-US" sz="900" b="1" dirty="0">
              <a:solidFill>
                <a:schemeClr val="accent1"/>
              </a:solidFill>
              <a:latin typeface="Arial" panose="020B0604020202020204" pitchFamily="34" charset="0"/>
              <a:cs typeface="Arial" panose="020B0604020202020204" pitchFamily="34" charset="0"/>
            </a:endParaRPr>
          </a:p>
        </p:txBody>
      </p:sp>
      <p:sp>
        <p:nvSpPr>
          <p:cNvPr id="102" name="TextBox 101"/>
          <p:cNvSpPr txBox="1"/>
          <p:nvPr userDrawn="1"/>
        </p:nvSpPr>
        <p:spPr>
          <a:xfrm>
            <a:off x="-1896888" y="1322862"/>
            <a:ext cx="1080120" cy="230832"/>
          </a:xfrm>
          <a:prstGeom prst="rect">
            <a:avLst/>
          </a:prstGeom>
          <a:noFill/>
        </p:spPr>
        <p:txBody>
          <a:bodyPr wrap="square" rtlCol="0">
            <a:spAutoFit/>
          </a:bodyPr>
          <a:lstStyle/>
          <a:p>
            <a:r>
              <a:rPr lang="nl-NL" sz="900" b="1" dirty="0">
                <a:solidFill>
                  <a:schemeClr val="accent1"/>
                </a:solidFill>
                <a:latin typeface="Arial" panose="020B0604020202020204" pitchFamily="34" charset="0"/>
                <a:cs typeface="Arial" panose="020B0604020202020204" pitchFamily="34" charset="0"/>
              </a:rPr>
              <a:t>Level Up</a:t>
            </a:r>
            <a:endParaRPr lang="en-US" sz="900" b="1" dirty="0">
              <a:solidFill>
                <a:schemeClr val="accent1"/>
              </a:solidFill>
              <a:latin typeface="Arial" panose="020B0604020202020204" pitchFamily="34" charset="0"/>
              <a:cs typeface="Arial" panose="020B0604020202020204" pitchFamily="34" charset="0"/>
            </a:endParaRPr>
          </a:p>
        </p:txBody>
      </p:sp>
      <p:pic>
        <p:nvPicPr>
          <p:cNvPr id="103"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4675" t="13612" r="47155" b="21827"/>
          <a:stretch/>
        </p:blipFill>
        <p:spPr bwMode="auto">
          <a:xfrm>
            <a:off x="-2310934" y="1628800"/>
            <a:ext cx="321174" cy="3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4" name="TextBox 103"/>
          <p:cNvSpPr txBox="1"/>
          <p:nvPr userDrawn="1"/>
        </p:nvSpPr>
        <p:spPr>
          <a:xfrm>
            <a:off x="-2508956" y="2084657"/>
            <a:ext cx="1376953" cy="246221"/>
          </a:xfrm>
          <a:prstGeom prst="rect">
            <a:avLst/>
          </a:prstGeom>
          <a:noFill/>
        </p:spPr>
        <p:txBody>
          <a:bodyPr wrap="square" rtlCol="0">
            <a:spAutoFit/>
          </a:bodyPr>
          <a:lstStyle/>
          <a:p>
            <a:r>
              <a:rPr lang="nl-NL" sz="1000" b="1" dirty="0">
                <a:solidFill>
                  <a:schemeClr val="accent1"/>
                </a:solidFill>
                <a:latin typeface="Arial" panose="020B0604020202020204" pitchFamily="34" charset="0"/>
                <a:cs typeface="Arial" panose="020B0604020202020204" pitchFamily="34" charset="0"/>
              </a:rPr>
              <a:t>Tex</a:t>
            </a:r>
            <a:r>
              <a:rPr lang="nl-NL" sz="1000" b="1" baseline="0" dirty="0">
                <a:solidFill>
                  <a:schemeClr val="accent1"/>
                </a:solidFill>
                <a:latin typeface="Arial" panose="020B0604020202020204" pitchFamily="34" charset="0"/>
                <a:cs typeface="Arial" panose="020B0604020202020204" pitchFamily="34" charset="0"/>
              </a:rPr>
              <a:t>t levels</a:t>
            </a:r>
            <a:endParaRPr lang="en-US" sz="1000" b="1" dirty="0">
              <a:solidFill>
                <a:schemeClr val="accent1"/>
              </a:solidFill>
              <a:latin typeface="Arial" panose="020B0604020202020204" pitchFamily="34" charset="0"/>
              <a:cs typeface="Arial" panose="020B0604020202020204" pitchFamily="34" charset="0"/>
            </a:endParaRPr>
          </a:p>
        </p:txBody>
      </p:sp>
      <p:sp>
        <p:nvSpPr>
          <p:cNvPr id="105" name="TextBox 104"/>
          <p:cNvSpPr txBox="1"/>
          <p:nvPr userDrawn="1"/>
        </p:nvSpPr>
        <p:spPr>
          <a:xfrm>
            <a:off x="-2166918" y="2453422"/>
            <a:ext cx="1854206" cy="246221"/>
          </a:xfrm>
          <a:prstGeom prst="rect">
            <a:avLst/>
          </a:prstGeom>
          <a:noFill/>
        </p:spPr>
        <p:txBody>
          <a:bodyPr wrap="square" rtlCol="0">
            <a:spAutoFit/>
          </a:bodyPr>
          <a:lstStyle/>
          <a:p>
            <a:r>
              <a:rPr lang="nl-NL" sz="1000" dirty="0">
                <a:latin typeface="+mj-lt"/>
                <a:cs typeface="Arial" panose="020B0604020202020204" pitchFamily="34" charset="0"/>
              </a:rPr>
              <a:t>Body</a:t>
            </a:r>
            <a:r>
              <a:rPr lang="nl-NL" sz="1000" baseline="0" dirty="0">
                <a:latin typeface="+mj-lt"/>
                <a:cs typeface="Arial" panose="020B0604020202020204" pitchFamily="34" charset="0"/>
              </a:rPr>
              <a:t> text</a:t>
            </a:r>
            <a:r>
              <a:rPr lang="nl-NL" sz="1000" dirty="0">
                <a:latin typeface="+mj-lt"/>
                <a:cs typeface="Arial" panose="020B0604020202020204" pitchFamily="34" charset="0"/>
              </a:rPr>
              <a:t> (24 pt.)</a:t>
            </a:r>
            <a:endParaRPr lang="en-US" sz="1000" dirty="0">
              <a:latin typeface="+mj-lt"/>
              <a:cs typeface="Arial" panose="020B0604020202020204" pitchFamily="34" charset="0"/>
            </a:endParaRPr>
          </a:p>
        </p:txBody>
      </p:sp>
      <p:sp>
        <p:nvSpPr>
          <p:cNvPr id="106" name="TextBox 105"/>
          <p:cNvSpPr txBox="1"/>
          <p:nvPr userDrawn="1"/>
        </p:nvSpPr>
        <p:spPr>
          <a:xfrm>
            <a:off x="-2169590" y="2723262"/>
            <a:ext cx="1854206" cy="246221"/>
          </a:xfrm>
          <a:prstGeom prst="rect">
            <a:avLst/>
          </a:prstGeom>
          <a:noFill/>
        </p:spPr>
        <p:txBody>
          <a:bodyPr wrap="square" rtlCol="0">
            <a:spAutoFit/>
          </a:bodyPr>
          <a:lstStyle/>
          <a:p>
            <a:pPr marL="171450" indent="-171450">
              <a:buFont typeface="Arial" panose="020B0604020202020204" pitchFamily="34" charset="0"/>
              <a:buChar char="•"/>
            </a:pPr>
            <a:r>
              <a:rPr lang="nl-NL" sz="1000" dirty="0">
                <a:latin typeface="+mj-lt"/>
                <a:cs typeface="Arial" panose="020B0604020202020204" pitchFamily="34" charset="0"/>
              </a:rPr>
              <a:t>Bullet (24 pt.)</a:t>
            </a:r>
            <a:endParaRPr lang="en-US" sz="1000" dirty="0">
              <a:latin typeface="+mj-lt"/>
              <a:cs typeface="Arial" panose="020B0604020202020204" pitchFamily="34" charset="0"/>
            </a:endParaRPr>
          </a:p>
        </p:txBody>
      </p:sp>
      <p:sp>
        <p:nvSpPr>
          <p:cNvPr id="107" name="TextBox 106"/>
          <p:cNvSpPr txBox="1"/>
          <p:nvPr userDrawn="1"/>
        </p:nvSpPr>
        <p:spPr>
          <a:xfrm>
            <a:off x="-2083419" y="3023105"/>
            <a:ext cx="1693619" cy="246221"/>
          </a:xfrm>
          <a:prstGeom prst="rect">
            <a:avLst/>
          </a:prstGeom>
          <a:noFill/>
        </p:spPr>
        <p:txBody>
          <a:bodyPr wrap="square" rtlCol="0">
            <a:spAutoFit/>
          </a:bodyPr>
          <a:lstStyle/>
          <a:p>
            <a:pPr marL="360363" lvl="1" indent="-180975">
              <a:buFont typeface="Arial" panose="020B0604020202020204" pitchFamily="34" charset="0"/>
              <a:buChar char="•"/>
            </a:pPr>
            <a:r>
              <a:rPr lang="nl-NL" sz="1000" dirty="0">
                <a:latin typeface="+mj-lt"/>
                <a:cs typeface="Arial" panose="020B0604020202020204" pitchFamily="34" charset="0"/>
              </a:rPr>
              <a:t>Sub Bullet (16 pt.)</a:t>
            </a:r>
            <a:endParaRPr lang="en-US" sz="1000" dirty="0">
              <a:latin typeface="+mj-lt"/>
              <a:cs typeface="Arial" panose="020B0604020202020204" pitchFamily="34" charset="0"/>
            </a:endParaRPr>
          </a:p>
        </p:txBody>
      </p:sp>
      <p:sp>
        <p:nvSpPr>
          <p:cNvPr id="108" name="TextBox 107"/>
          <p:cNvSpPr txBox="1"/>
          <p:nvPr userDrawn="1"/>
        </p:nvSpPr>
        <p:spPr>
          <a:xfrm>
            <a:off x="-2083419" y="3329531"/>
            <a:ext cx="1693619" cy="246221"/>
          </a:xfrm>
          <a:prstGeom prst="rect">
            <a:avLst/>
          </a:prstGeom>
          <a:noFill/>
        </p:spPr>
        <p:txBody>
          <a:bodyPr wrap="square" rtlCol="0">
            <a:spAutoFit/>
          </a:bodyPr>
          <a:lstStyle/>
          <a:p>
            <a:r>
              <a:rPr lang="nl-NL" sz="1000" b="1" dirty="0">
                <a:solidFill>
                  <a:schemeClr val="accent1"/>
                </a:solidFill>
                <a:latin typeface="+mj-lt"/>
                <a:cs typeface="Arial" panose="020B0604020202020204" pitchFamily="34" charset="0"/>
              </a:rPr>
              <a:t>Title (24 pt)</a:t>
            </a:r>
            <a:endParaRPr lang="en-US" sz="1000" b="1" dirty="0">
              <a:solidFill>
                <a:schemeClr val="accent1"/>
              </a:solidFill>
              <a:latin typeface="+mj-lt"/>
              <a:cs typeface="Arial" panose="020B0604020202020204" pitchFamily="34" charset="0"/>
            </a:endParaRPr>
          </a:p>
        </p:txBody>
      </p:sp>
      <p:sp>
        <p:nvSpPr>
          <p:cNvPr id="109" name="TextBox 108"/>
          <p:cNvSpPr txBox="1"/>
          <p:nvPr userDrawn="1"/>
        </p:nvSpPr>
        <p:spPr>
          <a:xfrm>
            <a:off x="-2093659" y="3636326"/>
            <a:ext cx="1693619" cy="246221"/>
          </a:xfrm>
          <a:prstGeom prst="rect">
            <a:avLst/>
          </a:prstGeom>
          <a:noFill/>
        </p:spPr>
        <p:txBody>
          <a:bodyPr wrap="square" rtlCol="0">
            <a:spAutoFit/>
          </a:bodyPr>
          <a:lstStyle/>
          <a:p>
            <a:r>
              <a:rPr lang="nl-NL" sz="1000" i="1" dirty="0">
                <a:solidFill>
                  <a:schemeClr val="accent1"/>
                </a:solidFill>
                <a:latin typeface="+mj-lt"/>
                <a:cs typeface="Arial" panose="020B0604020202020204" pitchFamily="34" charset="0"/>
              </a:rPr>
              <a:t>Title (16 pt)</a:t>
            </a:r>
            <a:endParaRPr lang="en-US" sz="1000" i="1" dirty="0">
              <a:solidFill>
                <a:schemeClr val="accent1"/>
              </a:solidFill>
              <a:latin typeface="+mj-lt"/>
              <a:cs typeface="Arial" panose="020B0604020202020204" pitchFamily="34" charset="0"/>
            </a:endParaRPr>
          </a:p>
        </p:txBody>
      </p:sp>
      <p:grpSp>
        <p:nvGrpSpPr>
          <p:cNvPr id="110" name="Group 109"/>
          <p:cNvGrpSpPr/>
          <p:nvPr userDrawn="1"/>
        </p:nvGrpSpPr>
        <p:grpSpPr>
          <a:xfrm>
            <a:off x="-2425457" y="2431921"/>
            <a:ext cx="288032" cy="276999"/>
            <a:chOff x="12492689" y="2721406"/>
            <a:chExt cx="288032" cy="276999"/>
          </a:xfrm>
        </p:grpSpPr>
        <p:sp>
          <p:nvSpPr>
            <p:cNvPr id="111" name="Rectangle 110"/>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Box 111"/>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113" name="Group 112"/>
          <p:cNvGrpSpPr/>
          <p:nvPr userDrawn="1"/>
        </p:nvGrpSpPr>
        <p:grpSpPr>
          <a:xfrm>
            <a:off x="-2426044" y="2725767"/>
            <a:ext cx="288032" cy="276999"/>
            <a:chOff x="12492689" y="2721406"/>
            <a:chExt cx="288032" cy="276999"/>
          </a:xfrm>
        </p:grpSpPr>
        <p:sp>
          <p:nvSpPr>
            <p:cNvPr id="114" name="Rectangle 113"/>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116" name="Group 115"/>
          <p:cNvGrpSpPr/>
          <p:nvPr userDrawn="1"/>
        </p:nvGrpSpPr>
        <p:grpSpPr>
          <a:xfrm>
            <a:off x="-2425457" y="3023105"/>
            <a:ext cx="288032" cy="276999"/>
            <a:chOff x="12492689" y="2721406"/>
            <a:chExt cx="288032" cy="276999"/>
          </a:xfrm>
        </p:grpSpPr>
        <p:sp>
          <p:nvSpPr>
            <p:cNvPr id="117" name="Rectangle 116"/>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TextBox 117"/>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119" name="Group 118"/>
          <p:cNvGrpSpPr/>
          <p:nvPr userDrawn="1"/>
        </p:nvGrpSpPr>
        <p:grpSpPr>
          <a:xfrm>
            <a:off x="-2425457" y="3329531"/>
            <a:ext cx="288032" cy="276999"/>
            <a:chOff x="12492689" y="2721406"/>
            <a:chExt cx="288032" cy="276999"/>
          </a:xfrm>
        </p:grpSpPr>
        <p:sp>
          <p:nvSpPr>
            <p:cNvPr id="120" name="Rectangle 119"/>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Box 120"/>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p:txBody>
        </p:sp>
      </p:grpSp>
      <p:grpSp>
        <p:nvGrpSpPr>
          <p:cNvPr id="122" name="Group 121"/>
          <p:cNvGrpSpPr/>
          <p:nvPr userDrawn="1"/>
        </p:nvGrpSpPr>
        <p:grpSpPr>
          <a:xfrm>
            <a:off x="-2427768" y="3630519"/>
            <a:ext cx="288032" cy="276999"/>
            <a:chOff x="12492689" y="2721406"/>
            <a:chExt cx="288032" cy="276999"/>
          </a:xfrm>
        </p:grpSpPr>
        <p:sp>
          <p:nvSpPr>
            <p:cNvPr id="123" name="Rectangle 122"/>
            <p:cNvSpPr/>
            <p:nvPr/>
          </p:nvSpPr>
          <p:spPr>
            <a:xfrm>
              <a:off x="12507842" y="2721406"/>
              <a:ext cx="252028" cy="2520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TextBox 123"/>
            <p:cNvSpPr txBox="1"/>
            <p:nvPr/>
          </p:nvSpPr>
          <p:spPr>
            <a:xfrm>
              <a:off x="12492689" y="2721406"/>
              <a:ext cx="288032" cy="276999"/>
            </a:xfrm>
            <a:prstGeom prst="rect">
              <a:avLst/>
            </a:prstGeom>
            <a:noFill/>
          </p:spPr>
          <p:txBody>
            <a:bodyPr wrap="square" rtlCol="0">
              <a:spAutoFit/>
            </a:bodyPr>
            <a:lstStyle/>
            <a:p>
              <a:r>
                <a:rPr lang="nl-NL"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08600662"/>
      </p:ext>
    </p:extLst>
  </p:cSld>
  <p:clrMapOvr>
    <a:masterClrMapping/>
  </p:clrMapOvr>
  <p:extLst>
    <p:ext uri="{DCECCB84-F9BA-43D5-87BE-67443E8EF086}">
      <p15:sldGuideLst xmlns:p15="http://schemas.microsoft.com/office/powerpoint/2012/main">
        <p15:guide id="4" pos="363">
          <p15:clr>
            <a:srgbClr val="FBAE40"/>
          </p15:clr>
        </p15:guide>
        <p15:guide id="7" pos="5301">
          <p15:clr>
            <a:srgbClr val="FBAE40"/>
          </p15:clr>
        </p15:guide>
        <p15:guide id="8" pos="7720">
          <p15:clr>
            <a:srgbClr val="FBAE40"/>
          </p15:clr>
        </p15:guide>
        <p15:guide id="9" pos="2883">
          <p15:clr>
            <a:srgbClr val="FBAE40"/>
          </p15:clr>
        </p15:guide>
        <p15:guide id="10" pos="484">
          <p15:clr>
            <a:srgbClr val="FBAE40"/>
          </p15:clr>
        </p15:guide>
        <p15:guide id="13" pos="3976" userDrawn="1">
          <p15:clr>
            <a:srgbClr val="FBAE40"/>
          </p15:clr>
        </p15:guide>
        <p15:guide id="14" pos="5790" userDrawn="1">
          <p15:clr>
            <a:srgbClr val="FBAE40"/>
          </p15:clr>
        </p15:guide>
        <p15:guide id="15" pos="2162" userDrawn="1">
          <p15:clr>
            <a:srgbClr val="FBAE40"/>
          </p15:clr>
        </p15:guide>
        <p15:guide id="16" orient="horz" pos="981" userDrawn="1">
          <p15:clr>
            <a:srgbClr val="FBAE40"/>
          </p15:clr>
        </p15:guide>
        <p15:guide id="17" orient="horz" pos="2523"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315" y="678869"/>
            <a:ext cx="11159196" cy="93610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89314" y="1908313"/>
            <a:ext cx="11148649" cy="46170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aculty">
            <a:extLst>
              <a:ext uri="{FF2B5EF4-FFF2-40B4-BE49-F238E27FC236}">
                <a16:creationId xmlns:a16="http://schemas.microsoft.com/office/drawing/2014/main" id="{E423983B-45D7-479C-8F2A-2239B10330E1}"/>
              </a:ext>
            </a:extLst>
          </p:cNvPr>
          <p:cNvSpPr txBox="1"/>
          <p:nvPr/>
        </p:nvSpPr>
        <p:spPr>
          <a:xfrm>
            <a:off x="557784" y="331646"/>
            <a:ext cx="3254732" cy="261610"/>
          </a:xfrm>
          <a:prstGeom prst="rect">
            <a:avLst/>
          </a:prstGeom>
          <a:noFill/>
        </p:spPr>
        <p:txBody>
          <a:bodyPr wrap="square" lIns="0" rtlCol="0">
            <a:spAutoFit/>
          </a:bodyPr>
          <a:lstStyle/>
          <a:p>
            <a:endParaRPr lang="nl-NL" sz="1050" dirty="0"/>
          </a:p>
        </p:txBody>
      </p:sp>
      <p:pic>
        <p:nvPicPr>
          <p:cNvPr id="7" name="Picture 6"/>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05200" y="194323"/>
            <a:ext cx="2520280" cy="274646"/>
          </a:xfrm>
          <a:prstGeom prst="rect">
            <a:avLst/>
          </a:prstGeom>
        </p:spPr>
      </p:pic>
      <p:sp>
        <p:nvSpPr>
          <p:cNvPr id="9" name="TextBox 8"/>
          <p:cNvSpPr txBox="1"/>
          <p:nvPr userDrawn="1"/>
        </p:nvSpPr>
        <p:spPr>
          <a:xfrm>
            <a:off x="461392" y="331646"/>
            <a:ext cx="2557489" cy="261610"/>
          </a:xfrm>
          <a:prstGeom prst="rect">
            <a:avLst/>
          </a:prstGeom>
          <a:noFill/>
        </p:spPr>
        <p:txBody>
          <a:bodyPr wrap="square" rtlCol="0">
            <a:spAutoFit/>
          </a:bodyPr>
          <a:lstStyle/>
          <a:p>
            <a:r>
              <a:rPr lang="nl-NL" sz="1100" dirty="0"/>
              <a:t>Faculty</a:t>
            </a:r>
            <a:r>
              <a:rPr lang="nl-NL" sz="1100" baseline="0" dirty="0"/>
              <a:t> of Humanities</a:t>
            </a:r>
            <a:endParaRPr lang="en-US" sz="1100" dirty="0"/>
          </a:p>
        </p:txBody>
      </p:sp>
    </p:spTree>
    <p:extLst>
      <p:ext uri="{BB962C8B-B14F-4D97-AF65-F5344CB8AC3E}">
        <p14:creationId xmlns:p14="http://schemas.microsoft.com/office/powerpoint/2010/main" val="261880111"/>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7" r:id="rId4"/>
    <p:sldLayoutId id="2147485018" r:id="rId5"/>
    <p:sldLayoutId id="2147485019" r:id="rId6"/>
    <p:sldLayoutId id="2147485020" r:id="rId7"/>
    <p:sldLayoutId id="2147485021" r:id="rId8"/>
    <p:sldLayoutId id="2147485022" r:id="rId9"/>
    <p:sldLayoutId id="2147485023" r:id="rId10"/>
    <p:sldLayoutId id="2147485024" r:id="rId11"/>
    <p:sldLayoutId id="2147485025" r:id="rId12"/>
    <p:sldLayoutId id="2147485026" r:id="rId13"/>
    <p:sldLayoutId id="2147485027" r:id="rId14"/>
    <p:sldLayoutId id="2147485029" r:id="rId15"/>
    <p:sldLayoutId id="2147485030" r:id="rId16"/>
    <p:sldLayoutId id="2147485031" r:id="rId17"/>
  </p:sldLayoutIdLst>
  <p:hf sldNum="0" hdr="0" ftr="0" dt="0"/>
  <p:txStyles>
    <p:title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70000"/>
        </a:lnSpc>
        <a:spcBef>
          <a:spcPts val="1000"/>
        </a:spcBef>
        <a:buFont typeface="Arial" panose="020B0604020202020204" pitchFamily="34" charset="0"/>
        <a:buNone/>
        <a:defRPr sz="2800" kern="1200">
          <a:solidFill>
            <a:schemeClr val="tx1"/>
          </a:solidFill>
          <a:latin typeface="+mn-lt"/>
          <a:ea typeface="+mn-ea"/>
          <a:cs typeface="+mn-cs"/>
        </a:defRPr>
      </a:lvl1pPr>
      <a:lvl2pPr marL="268288" indent="-268288" algn="l" defTabSz="9144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2pPr>
      <a:lvl3pPr marL="625475" indent="-270000" algn="l" defTabSz="9144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3pPr>
      <a:lvl4pPr marL="0" indent="0" algn="l" defTabSz="914400" rtl="0" eaLnBrk="1" latinLnBrk="0" hangingPunct="1">
        <a:lnSpc>
          <a:spcPct val="70000"/>
        </a:lnSpc>
        <a:spcBef>
          <a:spcPts val="1000"/>
        </a:spcBef>
        <a:buFont typeface="Arial" panose="020B0604020202020204" pitchFamily="34" charset="0"/>
        <a:buNone/>
        <a:defRPr sz="2400" b="1" kern="1200">
          <a:solidFill>
            <a:schemeClr val="accent1"/>
          </a:solidFill>
          <a:latin typeface="+mn-lt"/>
          <a:ea typeface="+mn-ea"/>
          <a:cs typeface="+mn-cs"/>
        </a:defRPr>
      </a:lvl4pPr>
      <a:lvl5pPr marL="0" indent="0" algn="l" defTabSz="914400" rtl="0" eaLnBrk="1" latinLnBrk="0" hangingPunct="1">
        <a:lnSpc>
          <a:spcPct val="70000"/>
        </a:lnSpc>
        <a:spcBef>
          <a:spcPts val="1000"/>
        </a:spcBef>
        <a:buFont typeface="Arial" panose="020B0604020202020204" pitchFamily="34" charset="0"/>
        <a:buNone/>
        <a:defRPr sz="2400" i="1"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pos="302">
          <p15:clr>
            <a:srgbClr val="F26B43"/>
          </p15:clr>
        </p15:guide>
        <p15:guide id="8" pos="9775">
          <p15:clr>
            <a:srgbClr val="F26B43"/>
          </p15:clr>
        </p15:guide>
        <p15:guide id="11" orient="horz" pos="867">
          <p15:clr>
            <a:srgbClr val="F26B43"/>
          </p15:clr>
        </p15:guide>
        <p15:guide id="12" pos="581">
          <p15:clr>
            <a:srgbClr val="F26B43"/>
          </p15:clr>
        </p15:guide>
        <p15:guide id="13" pos="7401">
          <p15:clr>
            <a:srgbClr val="F26B43"/>
          </p15:clr>
        </p15:guide>
        <p15:guide id="14" orient="horz" pos="3847">
          <p15:clr>
            <a:srgbClr val="F26B43"/>
          </p15:clr>
        </p15:guide>
        <p15:guide id="15" orient="horz" pos="482">
          <p15:clr>
            <a:srgbClr val="F26B43"/>
          </p15:clr>
        </p15:guide>
        <p15:guide id="16" pos="3736">
          <p15:clr>
            <a:srgbClr val="F26B43"/>
          </p15:clr>
        </p15:guide>
        <p15:guide id="17" pos="3961">
          <p15:clr>
            <a:srgbClr val="F26B43"/>
          </p15:clr>
        </p15:guide>
        <p15:guide id="18" orient="horz" pos="2069">
          <p15:clr>
            <a:srgbClr val="F26B43"/>
          </p15:clr>
        </p15:guide>
        <p15:guide id="19" orient="horz" pos="2201">
          <p15:clr>
            <a:srgbClr val="F26B43"/>
          </p15:clr>
        </p15:guide>
        <p15:guide id="20" pos="2655">
          <p15:clr>
            <a:srgbClr val="F26B43"/>
          </p15:clr>
        </p15:guide>
        <p15:guide id="21" pos="2781">
          <p15:clr>
            <a:srgbClr val="F26B43"/>
          </p15:clr>
        </p15:guide>
        <p15:guide id="22" pos="4871">
          <p15:clr>
            <a:srgbClr val="F26B43"/>
          </p15:clr>
        </p15:guide>
        <p15:guide id="23" pos="5021">
          <p15:clr>
            <a:srgbClr val="F26B43"/>
          </p15:clr>
        </p15:guide>
        <p15:guide id="24" orient="horz" pos="1196" userDrawn="1">
          <p15:clr>
            <a:srgbClr val="F26B43"/>
          </p15:clr>
        </p15:guide>
        <p15:guide id="25" pos="307" userDrawn="1">
          <p15:clr>
            <a:srgbClr val="F26B43"/>
          </p15:clr>
        </p15:guide>
        <p15:guide id="26" pos="7331" userDrawn="1">
          <p15:clr>
            <a:srgbClr val="F26B43"/>
          </p15:clr>
        </p15:guide>
        <p15:guide id="27" orient="horz" pos="4113" userDrawn="1">
          <p15:clr>
            <a:srgbClr val="F26B43"/>
          </p15:clr>
        </p15:guide>
        <p15:guide id="28" orient="horz" pos="74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gsh.uva.nl/programmes/pre-masters/pre-masters-programmes.html"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www.gsh.uva.nl/"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descr="C:\Users\mpasi1\surfdrive\Extra\Pictures\Ricerca\Archive images for Powerpoint\Damanhur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3050"/>
          <a:stretch/>
        </p:blipFill>
        <p:spPr bwMode="auto">
          <a:xfrm>
            <a:off x="-20519" y="1268760"/>
            <a:ext cx="12290491" cy="5616624"/>
          </a:xfrm>
          <a:prstGeom prst="rect">
            <a:avLst/>
          </a:prstGeom>
          <a:noFill/>
          <a:extLst>
            <a:ext uri="{909E8E84-426E-40DD-AFC4-6F175D3DCCD1}">
              <a14:hiddenFill xmlns:a14="http://schemas.microsoft.com/office/drawing/2010/main">
                <a:solidFill>
                  <a:srgbClr val="FFFFFF"/>
                </a:solidFill>
              </a14:hiddenFill>
            </a:ext>
          </a:extLst>
        </p:spPr>
      </p:pic>
      <p:sp>
        <p:nvSpPr>
          <p:cNvPr id="46" name="Text Placeholder 1"/>
          <p:cNvSpPr>
            <a:spLocks noGrp="1"/>
          </p:cNvSpPr>
          <p:nvPr>
            <p:ph type="body" sz="quarter" idx="13"/>
          </p:nvPr>
        </p:nvSpPr>
        <p:spPr>
          <a:xfrm>
            <a:off x="3249" y="6397551"/>
            <a:ext cx="6668815" cy="487833"/>
          </a:xfrm>
        </p:spPr>
        <p:txBody>
          <a:bodyPr>
            <a:normAutofit/>
          </a:bodyPr>
          <a:lstStyle/>
          <a:p>
            <a:r>
              <a:rPr lang="en-US" dirty="0">
                <a:latin typeface="Calibri Light" panose="020F0302020204030204" pitchFamily="34" charset="0"/>
                <a:cs typeface="Calibri Light" panose="020F0302020204030204" pitchFamily="34" charset="0"/>
              </a:rPr>
              <a:t>Dylan Burns, Peter Forshaw, </a:t>
            </a:r>
            <a:r>
              <a:rPr lang="en-US" dirty="0" err="1">
                <a:latin typeface="Calibri Light" panose="020F0302020204030204" pitchFamily="34" charset="0"/>
                <a:cs typeface="Calibri Light" panose="020F0302020204030204" pitchFamily="34" charset="0"/>
              </a:rPr>
              <a:t>Tjalling</a:t>
            </a:r>
            <a:r>
              <a:rPr lang="en-US" dirty="0">
                <a:latin typeface="Calibri Light" panose="020F0302020204030204" pitchFamily="34" charset="0"/>
                <a:cs typeface="Calibri Light" panose="020F0302020204030204" pitchFamily="34" charset="0"/>
              </a:rPr>
              <a:t> Janssen, and Erik de </a:t>
            </a:r>
            <a:r>
              <a:rPr lang="en-US" dirty="0" err="1">
                <a:latin typeface="Calibri Light" panose="020F0302020204030204" pitchFamily="34" charset="0"/>
                <a:cs typeface="Calibri Light" panose="020F0302020204030204" pitchFamily="34" charset="0"/>
              </a:rPr>
              <a:t>Vreede</a:t>
            </a:r>
            <a:endParaRPr lang="en-US" dirty="0">
              <a:latin typeface="Calibri Light" panose="020F0302020204030204" pitchFamily="34" charset="0"/>
              <a:cs typeface="Calibri Light" panose="020F0302020204030204" pitchFamily="34" charset="0"/>
            </a:endParaRPr>
          </a:p>
        </p:txBody>
      </p:sp>
      <p:sp>
        <p:nvSpPr>
          <p:cNvPr id="47" name="Title 2"/>
          <p:cNvSpPr txBox="1">
            <a:spLocks/>
          </p:cNvSpPr>
          <p:nvPr/>
        </p:nvSpPr>
        <p:spPr>
          <a:xfrm>
            <a:off x="3248" y="5157192"/>
            <a:ext cx="6668816" cy="1296144"/>
          </a:xfrm>
          <a:prstGeom prst="rect">
            <a:avLst/>
          </a:prstGeom>
          <a:solidFill>
            <a:schemeClr val="bg1"/>
          </a:solidFill>
        </p:spPr>
        <p:txBody>
          <a:bodyPr vert="horz" lIns="91440" tIns="45720" rIns="91440" bIns="45720" rtlCol="0" anchor="t">
            <a:normAutofit fontScale="92500"/>
          </a:bodyPr>
          <a:lstStyle>
            <a:lvl1pPr algn="l" defTabSz="914400" rtl="0" eaLnBrk="1" latinLnBrk="0" hangingPunct="1">
              <a:lnSpc>
                <a:spcPct val="100000"/>
              </a:lnSpc>
              <a:spcBef>
                <a:spcPct val="0"/>
              </a:spcBef>
              <a:buNone/>
              <a:defRPr sz="3600" kern="1200">
                <a:solidFill>
                  <a:schemeClr val="tx1"/>
                </a:solidFill>
                <a:latin typeface="+mj-lt"/>
                <a:ea typeface="+mj-ea"/>
                <a:cs typeface="+mj-cs"/>
              </a:defRPr>
            </a:lvl1pPr>
          </a:lstStyle>
          <a:p>
            <a:r>
              <a:rPr lang="en-US" dirty="0"/>
              <a:t>MA Theology and Religious Studies</a:t>
            </a:r>
            <a:br>
              <a:rPr lang="en-US" dirty="0"/>
            </a:br>
            <a:r>
              <a:rPr lang="en-US" dirty="0"/>
              <a:t>Research MA Religious Studies</a:t>
            </a:r>
          </a:p>
        </p:txBody>
      </p:sp>
      <p:sp>
        <p:nvSpPr>
          <p:cNvPr id="48" name="Subtitle 3"/>
          <p:cNvSpPr txBox="1">
            <a:spLocks/>
          </p:cNvSpPr>
          <p:nvPr/>
        </p:nvSpPr>
        <p:spPr>
          <a:xfrm>
            <a:off x="0" y="4725144"/>
            <a:ext cx="6672064" cy="466532"/>
          </a:xfrm>
          <a:prstGeom prst="rect">
            <a:avLst/>
          </a:prstGeom>
          <a:solidFill>
            <a:schemeClr val="bg1"/>
          </a:solidFill>
        </p:spPr>
        <p:txBody>
          <a:bodyPr vert="horz" lIns="91440" tIns="144000" rIns="91440" bIns="45720" rtlCol="0">
            <a:normAutofit/>
          </a:bodyPr>
          <a:lstStyle>
            <a:lvl1pPr marL="0" indent="0" algn="l" defTabSz="914400" rtl="0" eaLnBrk="1" latinLnBrk="0" hangingPunct="1">
              <a:lnSpc>
                <a:spcPct val="70000"/>
              </a:lnSpc>
              <a:spcBef>
                <a:spcPts val="1000"/>
              </a:spcBef>
              <a:buFont typeface="Arial" panose="020B0604020202020204" pitchFamily="34" charset="0"/>
              <a:buNone/>
              <a:defRPr sz="1600" kern="1200">
                <a:solidFill>
                  <a:schemeClr val="accent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70000"/>
              </a:lnSpc>
              <a:spcBef>
                <a:spcPts val="1000"/>
              </a:spcBef>
              <a:buFont typeface="Arial" panose="020B0604020202020204" pitchFamily="34" charset="0"/>
              <a:buNone/>
              <a:defRPr sz="1600" b="1" kern="1200">
                <a:solidFill>
                  <a:schemeClr val="accent1"/>
                </a:solidFill>
                <a:latin typeface="+mn-lt"/>
                <a:ea typeface="+mn-ea"/>
                <a:cs typeface="+mn-cs"/>
              </a:defRPr>
            </a:lvl4pPr>
            <a:lvl5pPr marL="1828800" indent="0" algn="ctr" defTabSz="914400" rtl="0" eaLnBrk="1" latinLnBrk="0" hangingPunct="1">
              <a:lnSpc>
                <a:spcPct val="70000"/>
              </a:lnSpc>
              <a:spcBef>
                <a:spcPts val="1000"/>
              </a:spcBef>
              <a:buFont typeface="Arial" panose="020B0604020202020204" pitchFamily="34" charset="0"/>
              <a:buNone/>
              <a:defRPr sz="1600" i="1" kern="1200">
                <a:solidFill>
                  <a:schemeClr val="accent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UvA Master’s Day 					06/11/2024</a:t>
            </a:r>
          </a:p>
        </p:txBody>
      </p:sp>
      <p:pic>
        <p:nvPicPr>
          <p:cNvPr id="2" name="Picture 1">
            <a:extLst>
              <a:ext uri="{FF2B5EF4-FFF2-40B4-BE49-F238E27FC236}">
                <a16:creationId xmlns:a16="http://schemas.microsoft.com/office/drawing/2014/main" id="{C517B5C3-F05E-4E69-AD5E-EE3875B9F556}"/>
              </a:ext>
            </a:extLst>
          </p:cNvPr>
          <p:cNvPicPr>
            <a:picLocks noChangeAspect="1"/>
          </p:cNvPicPr>
          <p:nvPr/>
        </p:nvPicPr>
        <p:blipFill>
          <a:blip r:embed="rId4"/>
          <a:stretch>
            <a:fillRect/>
          </a:stretch>
        </p:blipFill>
        <p:spPr>
          <a:xfrm>
            <a:off x="8862541" y="0"/>
            <a:ext cx="3316511" cy="829128"/>
          </a:xfrm>
          <a:prstGeom prst="rect">
            <a:avLst/>
          </a:prstGeom>
        </p:spPr>
      </p:pic>
    </p:spTree>
    <p:extLst>
      <p:ext uri="{BB962C8B-B14F-4D97-AF65-F5344CB8AC3E}">
        <p14:creationId xmlns:p14="http://schemas.microsoft.com/office/powerpoint/2010/main" val="121249608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1CDB63-30E8-47E6-966D-0DAE7B3B6E3D}"/>
              </a:ext>
            </a:extLst>
          </p:cNvPr>
          <p:cNvSpPr>
            <a:spLocks noGrp="1"/>
          </p:cNvSpPr>
          <p:nvPr>
            <p:ph type="title"/>
          </p:nvPr>
        </p:nvSpPr>
        <p:spPr>
          <a:xfrm>
            <a:off x="478800" y="691200"/>
            <a:ext cx="11159196" cy="936103"/>
          </a:xfrm>
        </p:spPr>
        <p:txBody>
          <a:bodyPr>
            <a:normAutofit/>
          </a:bodyPr>
          <a:lstStyle/>
          <a:p>
            <a:r>
              <a:rPr lang="nl-NL" sz="3200" dirty="0"/>
              <a:t>The </a:t>
            </a:r>
            <a:r>
              <a:rPr lang="nl-NL" sz="3200" dirty="0" err="1"/>
              <a:t>structure</a:t>
            </a:r>
            <a:r>
              <a:rPr lang="nl-NL" sz="3200" dirty="0"/>
              <a:t> of the 1-year MA </a:t>
            </a:r>
            <a:r>
              <a:rPr lang="nl-NL" sz="3200" dirty="0" err="1"/>
              <a:t>Spirituality</a:t>
            </a:r>
            <a:r>
              <a:rPr lang="nl-NL" sz="3200" dirty="0"/>
              <a:t> and </a:t>
            </a:r>
            <a:r>
              <a:rPr lang="nl-NL" sz="3200" dirty="0" err="1"/>
              <a:t>Religion</a:t>
            </a:r>
            <a:endParaRPr lang="nl-NL" sz="3200" dirty="0"/>
          </a:p>
        </p:txBody>
      </p:sp>
      <p:graphicFrame>
        <p:nvGraphicFramePr>
          <p:cNvPr id="4" name="Table 3"/>
          <p:cNvGraphicFramePr>
            <a:graphicFrameLocks noGrp="1"/>
          </p:cNvGraphicFramePr>
          <p:nvPr>
            <p:extLst>
              <p:ext uri="{D42A27DB-BD31-4B8C-83A1-F6EECF244321}">
                <p14:modId xmlns:p14="http://schemas.microsoft.com/office/powerpoint/2010/main" val="2881679736"/>
              </p:ext>
            </p:extLst>
          </p:nvPr>
        </p:nvGraphicFramePr>
        <p:xfrm>
          <a:off x="623392" y="1844824"/>
          <a:ext cx="11017224" cy="4875088"/>
        </p:xfrm>
        <a:graphic>
          <a:graphicData uri="http://schemas.openxmlformats.org/drawingml/2006/table">
            <a:tbl>
              <a:tblPr firstRow="1" firstCol="1" lastRow="1" lastCol="1" bandRow="1" bandCol="1"/>
              <a:tblGrid>
                <a:gridCol w="1675742">
                  <a:extLst>
                    <a:ext uri="{9D8B030D-6E8A-4147-A177-3AD203B41FA5}">
                      <a16:colId xmlns:a16="http://schemas.microsoft.com/office/drawing/2014/main" val="20000"/>
                    </a:ext>
                  </a:extLst>
                </a:gridCol>
                <a:gridCol w="1675742">
                  <a:extLst>
                    <a:ext uri="{9D8B030D-6E8A-4147-A177-3AD203B41FA5}">
                      <a16:colId xmlns:a16="http://schemas.microsoft.com/office/drawing/2014/main" val="20001"/>
                    </a:ext>
                  </a:extLst>
                </a:gridCol>
                <a:gridCol w="1585990">
                  <a:extLst>
                    <a:ext uri="{9D8B030D-6E8A-4147-A177-3AD203B41FA5}">
                      <a16:colId xmlns:a16="http://schemas.microsoft.com/office/drawing/2014/main" val="20002"/>
                    </a:ext>
                  </a:extLst>
                </a:gridCol>
                <a:gridCol w="1675742">
                  <a:extLst>
                    <a:ext uri="{9D8B030D-6E8A-4147-A177-3AD203B41FA5}">
                      <a16:colId xmlns:a16="http://schemas.microsoft.com/office/drawing/2014/main" val="20003"/>
                    </a:ext>
                  </a:extLst>
                </a:gridCol>
                <a:gridCol w="1675742">
                  <a:extLst>
                    <a:ext uri="{9D8B030D-6E8A-4147-A177-3AD203B41FA5}">
                      <a16:colId xmlns:a16="http://schemas.microsoft.com/office/drawing/2014/main" val="20004"/>
                    </a:ext>
                  </a:extLst>
                </a:gridCol>
                <a:gridCol w="2728266">
                  <a:extLst>
                    <a:ext uri="{9D8B030D-6E8A-4147-A177-3AD203B41FA5}">
                      <a16:colId xmlns:a16="http://schemas.microsoft.com/office/drawing/2014/main" val="20005"/>
                    </a:ext>
                  </a:extLst>
                </a:gridCol>
              </a:tblGrid>
              <a:tr h="303944">
                <a:tc gridSpan="3">
                  <a:txBody>
                    <a:bodyPr/>
                    <a:lstStyle/>
                    <a:p>
                      <a:pPr marL="69850">
                        <a:lnSpc>
                          <a:spcPts val="995"/>
                        </a:lnSpc>
                        <a:spcBef>
                          <a:spcPts val="5"/>
                        </a:spcBef>
                        <a:spcAft>
                          <a:spcPts val="0"/>
                        </a:spcAft>
                      </a:pPr>
                      <a:r>
                        <a:rPr lang="en-GB" sz="2000" b="1" dirty="0">
                          <a:effectLst/>
                          <a:latin typeface="Calibri"/>
                          <a:ea typeface="Calibri"/>
                          <a:cs typeface="Arial"/>
                        </a:rPr>
                        <a:t>Semester 1</a:t>
                      </a:r>
                      <a:endParaRPr lang="en-GB" sz="2000" dirty="0">
                        <a:effectLst/>
                        <a:latin typeface="Calibri"/>
                        <a:ea typeface="Calibri"/>
                        <a:cs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n-GB"/>
                    </a:p>
                  </a:txBody>
                  <a:tcPr/>
                </a:tc>
                <a:tc hMerge="1">
                  <a:txBody>
                    <a:bodyPr/>
                    <a:lstStyle/>
                    <a:p>
                      <a:endParaRPr lang="en-GB"/>
                    </a:p>
                  </a:txBody>
                  <a:tcPr/>
                </a:tc>
                <a:tc gridSpan="3">
                  <a:txBody>
                    <a:bodyPr/>
                    <a:lstStyle/>
                    <a:p>
                      <a:pPr marL="70485">
                        <a:lnSpc>
                          <a:spcPts val="995"/>
                        </a:lnSpc>
                        <a:spcBef>
                          <a:spcPts val="5"/>
                        </a:spcBef>
                        <a:spcAft>
                          <a:spcPts val="0"/>
                        </a:spcAft>
                      </a:pPr>
                      <a:r>
                        <a:rPr lang="en-GB" sz="2000" b="1" dirty="0">
                          <a:effectLst/>
                          <a:latin typeface="Calibri"/>
                          <a:ea typeface="Calibri"/>
                          <a:cs typeface="Arial"/>
                        </a:rPr>
                        <a:t>Semester 2</a:t>
                      </a:r>
                      <a:endParaRPr lang="en-GB" sz="2000" dirty="0">
                        <a:effectLst/>
                        <a:latin typeface="Calibri"/>
                        <a:ea typeface="Calibri"/>
                        <a:cs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03944">
                <a:tc>
                  <a:txBody>
                    <a:bodyPr/>
                    <a:lstStyle/>
                    <a:p>
                      <a:pPr marL="69850">
                        <a:lnSpc>
                          <a:spcPts val="995"/>
                        </a:lnSpc>
                        <a:spcBef>
                          <a:spcPts val="5"/>
                        </a:spcBef>
                        <a:spcAft>
                          <a:spcPts val="0"/>
                        </a:spcAft>
                      </a:pPr>
                      <a:r>
                        <a:rPr lang="en-GB" sz="2000" b="1" dirty="0">
                          <a:effectLst/>
                          <a:latin typeface="Calibri"/>
                          <a:ea typeface="Calibri"/>
                          <a:cs typeface="Arial"/>
                        </a:rPr>
                        <a:t>Block 1</a:t>
                      </a:r>
                      <a:endParaRPr lang="en-GB" sz="2000" dirty="0">
                        <a:effectLst/>
                        <a:latin typeface="Calibri"/>
                        <a:ea typeface="Calibri"/>
                        <a:cs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69850">
                        <a:lnSpc>
                          <a:spcPts val="995"/>
                        </a:lnSpc>
                        <a:spcBef>
                          <a:spcPts val="5"/>
                        </a:spcBef>
                        <a:spcAft>
                          <a:spcPts val="0"/>
                        </a:spcAft>
                      </a:pPr>
                      <a:r>
                        <a:rPr lang="en-GB" sz="2000" b="1" dirty="0">
                          <a:effectLst/>
                          <a:latin typeface="Calibri"/>
                          <a:ea typeface="Calibri"/>
                          <a:cs typeface="Arial"/>
                        </a:rPr>
                        <a:t>Block 2</a:t>
                      </a:r>
                      <a:endParaRPr lang="en-GB" sz="2000" dirty="0">
                        <a:effectLst/>
                        <a:latin typeface="Calibri"/>
                        <a:ea typeface="Calibri"/>
                        <a:cs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69850">
                        <a:lnSpc>
                          <a:spcPts val="995"/>
                        </a:lnSpc>
                        <a:spcBef>
                          <a:spcPts val="5"/>
                        </a:spcBef>
                        <a:spcAft>
                          <a:spcPts val="0"/>
                        </a:spcAft>
                      </a:pPr>
                      <a:r>
                        <a:rPr lang="en-GB" sz="2000" b="1" dirty="0">
                          <a:effectLst/>
                          <a:latin typeface="Calibri"/>
                          <a:ea typeface="Calibri"/>
                          <a:cs typeface="Arial"/>
                        </a:rPr>
                        <a:t>Block 3</a:t>
                      </a:r>
                      <a:endParaRPr lang="en-GB" sz="2000" dirty="0">
                        <a:effectLst/>
                        <a:latin typeface="Calibri"/>
                        <a:ea typeface="Calibri"/>
                        <a:cs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70485">
                        <a:lnSpc>
                          <a:spcPts val="995"/>
                        </a:lnSpc>
                        <a:spcBef>
                          <a:spcPts val="5"/>
                        </a:spcBef>
                        <a:spcAft>
                          <a:spcPts val="0"/>
                        </a:spcAft>
                      </a:pPr>
                      <a:r>
                        <a:rPr lang="en-GB" sz="2000" b="1" dirty="0">
                          <a:effectLst/>
                          <a:latin typeface="Calibri"/>
                          <a:ea typeface="Calibri"/>
                          <a:cs typeface="Arial"/>
                        </a:rPr>
                        <a:t>Block 4</a:t>
                      </a:r>
                      <a:endParaRPr lang="en-GB" sz="2000" dirty="0">
                        <a:effectLst/>
                        <a:latin typeface="Calibri"/>
                        <a:ea typeface="Calibri"/>
                        <a:cs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70485">
                        <a:lnSpc>
                          <a:spcPts val="995"/>
                        </a:lnSpc>
                        <a:spcBef>
                          <a:spcPts val="5"/>
                        </a:spcBef>
                        <a:spcAft>
                          <a:spcPts val="0"/>
                        </a:spcAft>
                      </a:pPr>
                      <a:r>
                        <a:rPr lang="en-GB" sz="2000" b="1" dirty="0">
                          <a:effectLst/>
                          <a:latin typeface="Calibri"/>
                          <a:ea typeface="Calibri"/>
                          <a:cs typeface="Arial"/>
                        </a:rPr>
                        <a:t>Block 5</a:t>
                      </a:r>
                      <a:endParaRPr lang="en-GB" sz="2000" dirty="0">
                        <a:effectLst/>
                        <a:latin typeface="Calibri"/>
                        <a:ea typeface="Calibri"/>
                        <a:cs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70485">
                        <a:lnSpc>
                          <a:spcPts val="995"/>
                        </a:lnSpc>
                        <a:spcBef>
                          <a:spcPts val="5"/>
                        </a:spcBef>
                        <a:spcAft>
                          <a:spcPts val="0"/>
                        </a:spcAft>
                      </a:pPr>
                      <a:r>
                        <a:rPr lang="en-GB" sz="2000" b="1" dirty="0">
                          <a:effectLst/>
                          <a:latin typeface="Calibri"/>
                          <a:ea typeface="Calibri"/>
                          <a:cs typeface="Arial"/>
                        </a:rPr>
                        <a:t>Block 6</a:t>
                      </a:r>
                      <a:endParaRPr lang="en-GB" sz="2000" dirty="0">
                        <a:effectLst/>
                        <a:latin typeface="Calibri"/>
                        <a:ea typeface="Calibri"/>
                        <a:cs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01"/>
                  </a:ext>
                </a:extLst>
              </a:tr>
              <a:tr h="470693">
                <a:tc>
                  <a:txBody>
                    <a:bodyPr/>
                    <a:lstStyle/>
                    <a:p>
                      <a:pPr marL="69850">
                        <a:spcBef>
                          <a:spcPts val="5"/>
                        </a:spcBef>
                        <a:spcAft>
                          <a:spcPts val="0"/>
                        </a:spcAft>
                      </a:pPr>
                      <a:endParaRPr lang="en-GB" sz="2000" b="1" dirty="0">
                        <a:effectLst/>
                        <a:latin typeface="Calibri"/>
                        <a:ea typeface="Calibri"/>
                        <a:cs typeface="Arial"/>
                      </a:endParaRPr>
                    </a:p>
                    <a:p>
                      <a:pPr marL="69850">
                        <a:spcBef>
                          <a:spcPts val="5"/>
                        </a:spcBef>
                        <a:spcAft>
                          <a:spcPts val="0"/>
                        </a:spcAft>
                      </a:pPr>
                      <a:r>
                        <a:rPr lang="en-GB" sz="2000" b="1" dirty="0">
                          <a:effectLst/>
                          <a:latin typeface="Calibri"/>
                          <a:ea typeface="Calibri"/>
                          <a:cs typeface="Arial"/>
                        </a:rPr>
                        <a:t>Core course 1</a:t>
                      </a:r>
                      <a:endParaRPr lang="en-GB" sz="2000" dirty="0">
                        <a:effectLst/>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69850">
                        <a:spcBef>
                          <a:spcPts val="5"/>
                        </a:spcBef>
                        <a:spcAft>
                          <a:spcPts val="0"/>
                        </a:spcAft>
                      </a:pPr>
                      <a:endParaRPr lang="en-GB" sz="2000" b="1" dirty="0">
                        <a:effectLst/>
                        <a:latin typeface="Calibri"/>
                        <a:ea typeface="Calibri"/>
                        <a:cs typeface="Arial"/>
                      </a:endParaRPr>
                    </a:p>
                    <a:p>
                      <a:pPr marL="69850">
                        <a:spcBef>
                          <a:spcPts val="5"/>
                        </a:spcBef>
                        <a:spcAft>
                          <a:spcPts val="0"/>
                        </a:spcAft>
                      </a:pPr>
                      <a:r>
                        <a:rPr lang="en-GB" sz="2000" b="1" dirty="0">
                          <a:effectLst/>
                          <a:latin typeface="Calibri"/>
                          <a:ea typeface="Calibri"/>
                          <a:cs typeface="Arial"/>
                        </a:rPr>
                        <a:t>Core course 2</a:t>
                      </a:r>
                      <a:endParaRPr lang="en-GB" sz="2000" dirty="0">
                        <a:effectLst/>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69850">
                        <a:spcBef>
                          <a:spcPts val="5"/>
                        </a:spcBef>
                        <a:spcAft>
                          <a:spcPts val="0"/>
                        </a:spcAft>
                      </a:pPr>
                      <a:endParaRPr lang="en-GB" sz="2000" b="1" dirty="0">
                        <a:effectLst/>
                        <a:latin typeface="Calibri"/>
                        <a:ea typeface="Calibri"/>
                        <a:cs typeface="Arial"/>
                      </a:endParaRPr>
                    </a:p>
                    <a:p>
                      <a:pPr marL="69850">
                        <a:spcBef>
                          <a:spcPts val="5"/>
                        </a:spcBef>
                        <a:spcAft>
                          <a:spcPts val="0"/>
                        </a:spcAft>
                      </a:pPr>
                      <a:r>
                        <a:rPr lang="en-GB" sz="2000" b="1" dirty="0">
                          <a:effectLst/>
                          <a:latin typeface="Calibri"/>
                          <a:ea typeface="Calibri"/>
                          <a:cs typeface="Arial"/>
                        </a:rPr>
                        <a:t>Core course 3</a:t>
                      </a:r>
                      <a:endParaRPr lang="en-GB" sz="2000" dirty="0">
                        <a:effectLst/>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3">
                  <a:txBody>
                    <a:bodyPr/>
                    <a:lstStyle/>
                    <a:p>
                      <a:pPr marL="70485">
                        <a:spcBef>
                          <a:spcPts val="5"/>
                        </a:spcBef>
                        <a:spcAft>
                          <a:spcPts val="0"/>
                        </a:spcAft>
                      </a:pPr>
                      <a:endParaRPr lang="en-GB" sz="2000" b="1" dirty="0">
                        <a:effectLst/>
                        <a:latin typeface="Calibri"/>
                        <a:ea typeface="Calibri"/>
                        <a:cs typeface="Arial"/>
                      </a:endParaRPr>
                    </a:p>
                    <a:p>
                      <a:pPr marL="70485">
                        <a:spcBef>
                          <a:spcPts val="5"/>
                        </a:spcBef>
                        <a:spcAft>
                          <a:spcPts val="0"/>
                        </a:spcAft>
                      </a:pPr>
                      <a:r>
                        <a:rPr lang="en-GB" sz="2000" b="1" dirty="0">
                          <a:effectLst/>
                          <a:latin typeface="Calibri"/>
                          <a:ea typeface="Calibri"/>
                          <a:cs typeface="Arial"/>
                        </a:rPr>
                        <a:t>Master’s Thesis Religious Studies (18 EC)</a:t>
                      </a:r>
                      <a:endParaRPr lang="en-GB" sz="2000" dirty="0">
                        <a:effectLst/>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GB"/>
                    </a:p>
                  </a:txBody>
                  <a:tcPr/>
                </a:tc>
                <a:tc rowSpan="2" hMerge="1">
                  <a:txBody>
                    <a:bodyPr/>
                    <a:lstStyle/>
                    <a:p>
                      <a:endParaRPr lang="en-GB"/>
                    </a:p>
                  </a:txBody>
                  <a:tcPr/>
                </a:tc>
                <a:extLst>
                  <a:ext uri="{0D108BD9-81ED-4DB2-BD59-A6C34878D82A}">
                    <a16:rowId xmlns:a16="http://schemas.microsoft.com/office/drawing/2014/main" val="10002"/>
                  </a:ext>
                </a:extLst>
              </a:tr>
              <a:tr h="1798377">
                <a:tc>
                  <a:txBody>
                    <a:bodyPr/>
                    <a:lstStyle/>
                    <a:p>
                      <a:pPr marL="71755" marR="71755">
                        <a:spcBef>
                          <a:spcPts val="5"/>
                        </a:spcBef>
                        <a:spcAft>
                          <a:spcPts val="0"/>
                        </a:spcAft>
                      </a:pPr>
                      <a:endParaRPr lang="en-GB" sz="2000" dirty="0">
                        <a:effectLst/>
                        <a:latin typeface="Calibri"/>
                        <a:ea typeface="Calibri"/>
                        <a:cs typeface="Arial"/>
                      </a:endParaRPr>
                    </a:p>
                    <a:p>
                      <a:pPr marL="71755" marR="71755">
                        <a:spcBef>
                          <a:spcPts val="5"/>
                        </a:spcBef>
                        <a:spcAft>
                          <a:spcPts val="0"/>
                        </a:spcAft>
                      </a:pPr>
                      <a:r>
                        <a:rPr lang="en-GB" sz="2000" dirty="0">
                          <a:effectLst/>
                          <a:latin typeface="Calibri"/>
                          <a:ea typeface="Calibri"/>
                          <a:cs typeface="Arial"/>
                        </a:rPr>
                        <a:t>Spirituality and religion: theories, concepts, and methods</a:t>
                      </a:r>
                    </a:p>
                    <a:p>
                      <a:pPr marL="71755" marR="71755">
                        <a:spcBef>
                          <a:spcPts val="5"/>
                        </a:spcBef>
                        <a:spcAft>
                          <a:spcPts val="0"/>
                        </a:spcAft>
                      </a:pPr>
                      <a:endParaRPr lang="en-GB" sz="2000" dirty="0">
                        <a:effectLst/>
                        <a:latin typeface="Calibri"/>
                        <a:ea typeface="Calibri"/>
                        <a:cs typeface="Arial"/>
                      </a:endParaRPr>
                    </a:p>
                    <a:p>
                      <a:pPr marL="71755" marR="71755">
                        <a:spcBef>
                          <a:spcPts val="5"/>
                        </a:spcBef>
                        <a:spcAft>
                          <a:spcPts val="0"/>
                        </a:spcAft>
                      </a:pPr>
                      <a:r>
                        <a:rPr lang="en-GB" sz="2000" dirty="0">
                          <a:effectLst/>
                          <a:latin typeface="Calibri"/>
                          <a:ea typeface="Calibri"/>
                          <a:cs typeface="Arial"/>
                        </a:rPr>
                        <a:t>(6 EC)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71755" marR="71755">
                        <a:spcBef>
                          <a:spcPts val="5"/>
                        </a:spcBef>
                        <a:spcAft>
                          <a:spcPts val="0"/>
                        </a:spcAft>
                        <a:tabLst>
                          <a:tab pos="807720" algn="l"/>
                        </a:tabLst>
                      </a:pPr>
                      <a:endParaRPr lang="en-GB" sz="2000" dirty="0">
                        <a:effectLst/>
                        <a:latin typeface="Calibri"/>
                        <a:ea typeface="Calibri"/>
                        <a:cs typeface="Arial"/>
                      </a:endParaRPr>
                    </a:p>
                    <a:p>
                      <a:pPr marL="71755" marR="71755">
                        <a:spcBef>
                          <a:spcPts val="5"/>
                        </a:spcBef>
                        <a:spcAft>
                          <a:spcPts val="0"/>
                        </a:spcAft>
                        <a:tabLst>
                          <a:tab pos="807720" algn="l"/>
                        </a:tabLst>
                      </a:pPr>
                      <a:r>
                        <a:rPr lang="en-GB" sz="2000" dirty="0">
                          <a:effectLst/>
                          <a:latin typeface="Calibri"/>
                          <a:ea typeface="Calibri"/>
                          <a:cs typeface="Arial"/>
                        </a:rPr>
                        <a:t>Introduction </a:t>
                      </a:r>
                      <a:r>
                        <a:rPr lang="en-GB" sz="2000" spc="-65" dirty="0">
                          <a:effectLst/>
                          <a:latin typeface="Calibri"/>
                          <a:ea typeface="Calibri"/>
                          <a:cs typeface="Arial"/>
                        </a:rPr>
                        <a:t>to </a:t>
                      </a:r>
                      <a:r>
                        <a:rPr lang="en-GB" sz="2000" dirty="0">
                          <a:effectLst/>
                          <a:latin typeface="Calibri"/>
                          <a:ea typeface="Calibri"/>
                          <a:cs typeface="Arial"/>
                        </a:rPr>
                        <a:t>Western esotericism </a:t>
                      </a:r>
                      <a:r>
                        <a:rPr lang="en-GB" sz="2000" spc="-30" dirty="0">
                          <a:effectLst/>
                          <a:latin typeface="Calibri"/>
                          <a:ea typeface="Calibri"/>
                          <a:cs typeface="Arial"/>
                        </a:rPr>
                        <a:t>and </a:t>
                      </a:r>
                      <a:r>
                        <a:rPr lang="en-GB" sz="2000" dirty="0">
                          <a:effectLst/>
                          <a:latin typeface="Calibri"/>
                          <a:ea typeface="Calibri"/>
                          <a:cs typeface="Arial"/>
                        </a:rPr>
                        <a:t>spirituality</a:t>
                      </a:r>
                    </a:p>
                    <a:p>
                      <a:pPr marL="71755" marR="71755">
                        <a:spcBef>
                          <a:spcPts val="5"/>
                        </a:spcBef>
                        <a:spcAft>
                          <a:spcPts val="0"/>
                        </a:spcAft>
                        <a:tabLst>
                          <a:tab pos="807720" algn="l"/>
                        </a:tabLst>
                      </a:pPr>
                      <a:r>
                        <a:rPr lang="en-GB" sz="2000" dirty="0">
                          <a:effectLst/>
                          <a:latin typeface="Calibri"/>
                          <a:ea typeface="Calibri"/>
                          <a:cs typeface="Arial"/>
                        </a:rPr>
                        <a:t> </a:t>
                      </a:r>
                    </a:p>
                    <a:p>
                      <a:pPr marL="71755" marR="71755">
                        <a:spcBef>
                          <a:spcPts val="5"/>
                        </a:spcBef>
                        <a:spcAft>
                          <a:spcPts val="0"/>
                        </a:spcAft>
                        <a:tabLst>
                          <a:tab pos="807720" algn="l"/>
                        </a:tabLst>
                      </a:pPr>
                      <a:endParaRPr lang="en-GB" sz="2000" dirty="0">
                        <a:effectLst/>
                        <a:latin typeface="Calibri"/>
                        <a:ea typeface="Calibri"/>
                        <a:cs typeface="Arial"/>
                      </a:endParaRPr>
                    </a:p>
                    <a:p>
                      <a:pPr marL="71755" marR="71755">
                        <a:spcBef>
                          <a:spcPts val="5"/>
                        </a:spcBef>
                        <a:spcAft>
                          <a:spcPts val="0"/>
                        </a:spcAft>
                        <a:tabLst>
                          <a:tab pos="807720" algn="l"/>
                        </a:tabLst>
                      </a:pPr>
                      <a:r>
                        <a:rPr lang="en-GB" sz="2000" dirty="0">
                          <a:effectLst/>
                          <a:latin typeface="Calibri"/>
                          <a:ea typeface="Calibri"/>
                          <a:cs typeface="Arial"/>
                        </a:rPr>
                        <a:t>(6 EC)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71755" marR="71755" algn="just">
                        <a:spcBef>
                          <a:spcPts val="5"/>
                        </a:spcBef>
                        <a:spcAft>
                          <a:spcPts val="0"/>
                        </a:spcAft>
                      </a:pPr>
                      <a:endParaRPr lang="en-GB" sz="2000" dirty="0">
                        <a:effectLst/>
                        <a:latin typeface="Calibri"/>
                        <a:ea typeface="Calibri"/>
                        <a:cs typeface="Arial"/>
                      </a:endParaRPr>
                    </a:p>
                    <a:p>
                      <a:pPr marL="71755" marR="71755" algn="just">
                        <a:spcBef>
                          <a:spcPts val="5"/>
                        </a:spcBef>
                        <a:spcAft>
                          <a:spcPts val="0"/>
                        </a:spcAft>
                      </a:pPr>
                      <a:r>
                        <a:rPr lang="en-GB" sz="2000" dirty="0">
                          <a:effectLst/>
                          <a:latin typeface="Calibri"/>
                          <a:ea typeface="Calibri"/>
                          <a:cs typeface="Arial"/>
                        </a:rPr>
                        <a:t>Spirituality and religion: lived</a:t>
                      </a:r>
                      <a:r>
                        <a:rPr lang="en-GB" sz="2000" baseline="0" dirty="0">
                          <a:effectLst/>
                          <a:latin typeface="Calibri"/>
                          <a:ea typeface="Calibri"/>
                          <a:cs typeface="Arial"/>
                        </a:rPr>
                        <a:t> practices</a:t>
                      </a:r>
                      <a:endParaRPr lang="en-GB" sz="2000" dirty="0">
                        <a:effectLst/>
                        <a:latin typeface="Calibri"/>
                        <a:ea typeface="Calibri"/>
                        <a:cs typeface="Arial"/>
                      </a:endParaRPr>
                    </a:p>
                    <a:p>
                      <a:pPr marL="71755" marR="71755" algn="just">
                        <a:spcBef>
                          <a:spcPts val="5"/>
                        </a:spcBef>
                        <a:spcAft>
                          <a:spcPts val="0"/>
                        </a:spcAft>
                      </a:pPr>
                      <a:r>
                        <a:rPr lang="en-GB" sz="2000" dirty="0">
                          <a:effectLst/>
                          <a:latin typeface="Calibri"/>
                          <a:ea typeface="Calibri"/>
                          <a:cs typeface="Arial"/>
                        </a:rPr>
                        <a:t>  </a:t>
                      </a:r>
                    </a:p>
                    <a:p>
                      <a:pPr marL="71755" marR="71755" algn="just">
                        <a:spcBef>
                          <a:spcPts val="5"/>
                        </a:spcBef>
                        <a:spcAft>
                          <a:spcPts val="0"/>
                        </a:spcAft>
                      </a:pPr>
                      <a:endParaRPr lang="en-GB" sz="2000" dirty="0">
                        <a:effectLst/>
                        <a:latin typeface="Calibri"/>
                        <a:ea typeface="Calibri"/>
                        <a:cs typeface="Arial"/>
                      </a:endParaRPr>
                    </a:p>
                    <a:p>
                      <a:pPr marL="71755" marR="71755" algn="just">
                        <a:spcBef>
                          <a:spcPts val="5"/>
                        </a:spcBef>
                        <a:spcAft>
                          <a:spcPts val="0"/>
                        </a:spcAft>
                      </a:pPr>
                      <a:r>
                        <a:rPr lang="en-GB" sz="2000" dirty="0">
                          <a:effectLst/>
                          <a:latin typeface="Calibri"/>
                          <a:ea typeface="Calibri"/>
                          <a:cs typeface="Arial"/>
                        </a:rPr>
                        <a:t>(6 EC)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3" vMerge="1">
                  <a:txBody>
                    <a:bodyPr/>
                    <a:lstStyle/>
                    <a:p>
                      <a:endParaRPr lang="en-GB"/>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3"/>
                  </a:ext>
                </a:extLst>
              </a:tr>
              <a:tr h="939466">
                <a:tc>
                  <a:txBody>
                    <a:bodyPr/>
                    <a:lstStyle/>
                    <a:p>
                      <a:pPr marL="69850">
                        <a:spcBef>
                          <a:spcPts val="5"/>
                        </a:spcBef>
                        <a:spcAft>
                          <a:spcPts val="0"/>
                        </a:spcAft>
                      </a:pPr>
                      <a:endParaRPr lang="en-GB" sz="2000" b="1" dirty="0">
                        <a:effectLst/>
                        <a:latin typeface="Calibri"/>
                        <a:ea typeface="Calibri"/>
                        <a:cs typeface="Arial"/>
                      </a:endParaRPr>
                    </a:p>
                    <a:p>
                      <a:pPr marL="69850">
                        <a:spcBef>
                          <a:spcPts val="5"/>
                        </a:spcBef>
                        <a:spcAft>
                          <a:spcPts val="0"/>
                        </a:spcAft>
                      </a:pPr>
                      <a:r>
                        <a:rPr lang="en-GB" sz="2000" b="1" dirty="0">
                          <a:effectLst/>
                          <a:latin typeface="Calibri"/>
                          <a:ea typeface="Calibri"/>
                          <a:cs typeface="Arial"/>
                        </a:rPr>
                        <a:t>Elective</a:t>
                      </a:r>
                      <a:endParaRPr lang="en-GB" sz="2000" dirty="0">
                        <a:effectLst/>
                        <a:latin typeface="Calibri"/>
                        <a:ea typeface="Calibri"/>
                        <a:cs typeface="Arial"/>
                      </a:endParaRPr>
                    </a:p>
                    <a:p>
                      <a:pPr marL="69850">
                        <a:spcBef>
                          <a:spcPts val="5"/>
                        </a:spcBef>
                        <a:spcAft>
                          <a:spcPts val="0"/>
                        </a:spcAft>
                      </a:pPr>
                      <a:r>
                        <a:rPr lang="en-GB" sz="2000" b="1" dirty="0">
                          <a:effectLst/>
                          <a:latin typeface="Calibri"/>
                          <a:ea typeface="Calibri"/>
                          <a:cs typeface="Arial"/>
                        </a:rPr>
                        <a:t> </a:t>
                      </a:r>
                      <a:endParaRPr lang="en-GB" sz="2000" dirty="0">
                        <a:effectLst/>
                        <a:latin typeface="Calibri"/>
                        <a:ea typeface="Calibri"/>
                        <a:cs typeface="Arial"/>
                      </a:endParaRPr>
                    </a:p>
                    <a:p>
                      <a:pPr marL="69850">
                        <a:spcBef>
                          <a:spcPts val="5"/>
                        </a:spcBef>
                        <a:spcAft>
                          <a:spcPts val="0"/>
                        </a:spcAft>
                      </a:pPr>
                      <a:r>
                        <a:rPr lang="en-GB" sz="2000" dirty="0">
                          <a:effectLst/>
                          <a:latin typeface="Calibri"/>
                          <a:ea typeface="Calibri"/>
                          <a:cs typeface="Arial"/>
                        </a:rPr>
                        <a:t>(6 EC)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a:spcBef>
                          <a:spcPts val="5"/>
                        </a:spcBef>
                        <a:spcAft>
                          <a:spcPts val="0"/>
                        </a:spcAft>
                      </a:pPr>
                      <a:endParaRPr lang="en-GB" sz="2000" b="1" dirty="0">
                        <a:effectLst/>
                        <a:latin typeface="Calibri"/>
                        <a:ea typeface="Calibri"/>
                        <a:cs typeface="Arial"/>
                      </a:endParaRPr>
                    </a:p>
                    <a:p>
                      <a:pPr marL="69850">
                        <a:spcBef>
                          <a:spcPts val="5"/>
                        </a:spcBef>
                        <a:spcAft>
                          <a:spcPts val="0"/>
                        </a:spcAft>
                      </a:pPr>
                      <a:r>
                        <a:rPr lang="en-GB" sz="2000" b="1" dirty="0">
                          <a:effectLst/>
                          <a:latin typeface="Calibri"/>
                          <a:ea typeface="Calibri"/>
                          <a:cs typeface="Arial"/>
                        </a:rPr>
                        <a:t>Elective</a:t>
                      </a:r>
                      <a:endParaRPr lang="en-GB" sz="2000" dirty="0">
                        <a:effectLst/>
                        <a:latin typeface="Calibri"/>
                        <a:ea typeface="Calibri"/>
                        <a:cs typeface="Arial"/>
                      </a:endParaRPr>
                    </a:p>
                    <a:p>
                      <a:pPr marL="69850">
                        <a:spcBef>
                          <a:spcPts val="5"/>
                        </a:spcBef>
                        <a:spcAft>
                          <a:spcPts val="0"/>
                        </a:spcAft>
                      </a:pPr>
                      <a:r>
                        <a:rPr lang="en-GB" sz="2000" b="1" dirty="0">
                          <a:effectLst/>
                          <a:latin typeface="Calibri"/>
                          <a:ea typeface="Calibri"/>
                          <a:cs typeface="Arial"/>
                        </a:rPr>
                        <a:t> </a:t>
                      </a:r>
                      <a:endParaRPr lang="en-GB" sz="2000" dirty="0">
                        <a:effectLst/>
                        <a:latin typeface="Calibri"/>
                        <a:ea typeface="Calibri"/>
                        <a:cs typeface="Arial"/>
                      </a:endParaRPr>
                    </a:p>
                    <a:p>
                      <a:pPr marL="69850">
                        <a:spcBef>
                          <a:spcPts val="5"/>
                        </a:spcBef>
                        <a:spcAft>
                          <a:spcPts val="0"/>
                        </a:spcAft>
                      </a:pPr>
                      <a:r>
                        <a:rPr lang="en-GB" sz="2000" dirty="0">
                          <a:effectLst/>
                          <a:latin typeface="Calibri"/>
                          <a:ea typeface="Calibri"/>
                          <a:cs typeface="Arial"/>
                        </a:rPr>
                        <a:t>(6 EC)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a:spcBef>
                          <a:spcPts val="5"/>
                        </a:spcBef>
                        <a:spcAft>
                          <a:spcPts val="0"/>
                        </a:spcAft>
                      </a:pPr>
                      <a:r>
                        <a:rPr lang="en-GB" sz="2000" dirty="0">
                          <a:effectLst/>
                          <a:latin typeface="Times New Roman"/>
                          <a:ea typeface="Calibri"/>
                          <a:cs typeface="Calibri"/>
                        </a:rPr>
                        <a:t> </a:t>
                      </a:r>
                      <a:endParaRPr lang="en-GB" sz="2000" dirty="0">
                        <a:effectLst/>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0485">
                        <a:spcBef>
                          <a:spcPts val="5"/>
                        </a:spcBef>
                        <a:spcAft>
                          <a:spcPts val="0"/>
                        </a:spcAft>
                      </a:pPr>
                      <a:endParaRPr lang="en-GB" sz="2000" b="1" dirty="0">
                        <a:effectLst/>
                        <a:latin typeface="Calibri"/>
                        <a:ea typeface="Calibri"/>
                        <a:cs typeface="Arial"/>
                      </a:endParaRPr>
                    </a:p>
                    <a:p>
                      <a:pPr marL="70485">
                        <a:spcBef>
                          <a:spcPts val="5"/>
                        </a:spcBef>
                        <a:spcAft>
                          <a:spcPts val="0"/>
                        </a:spcAft>
                      </a:pPr>
                      <a:r>
                        <a:rPr lang="en-GB" sz="2000" b="1" dirty="0">
                          <a:effectLst/>
                          <a:latin typeface="Calibri"/>
                          <a:ea typeface="Calibri"/>
                          <a:cs typeface="Arial"/>
                        </a:rPr>
                        <a:t>Elective</a:t>
                      </a:r>
                      <a:endParaRPr lang="en-GB" sz="2000" dirty="0">
                        <a:effectLst/>
                        <a:latin typeface="Calibri"/>
                        <a:ea typeface="Calibri"/>
                        <a:cs typeface="Arial"/>
                      </a:endParaRPr>
                    </a:p>
                    <a:p>
                      <a:pPr marL="70485">
                        <a:spcBef>
                          <a:spcPts val="5"/>
                        </a:spcBef>
                        <a:spcAft>
                          <a:spcPts val="0"/>
                        </a:spcAft>
                      </a:pPr>
                      <a:r>
                        <a:rPr lang="en-GB" sz="2000" b="1" dirty="0">
                          <a:effectLst/>
                          <a:latin typeface="Calibri"/>
                          <a:ea typeface="Calibri"/>
                          <a:cs typeface="Arial"/>
                        </a:rPr>
                        <a:t> </a:t>
                      </a:r>
                      <a:endParaRPr lang="en-GB" sz="2000" dirty="0">
                        <a:effectLst/>
                        <a:latin typeface="Calibri"/>
                        <a:ea typeface="Calibri"/>
                        <a:cs typeface="Arial"/>
                      </a:endParaRPr>
                    </a:p>
                    <a:p>
                      <a:pPr marL="70485">
                        <a:spcBef>
                          <a:spcPts val="5"/>
                        </a:spcBef>
                        <a:spcAft>
                          <a:spcPts val="0"/>
                        </a:spcAft>
                      </a:pPr>
                      <a:r>
                        <a:rPr lang="en-GB" sz="2000" dirty="0">
                          <a:effectLst/>
                          <a:latin typeface="Calibri"/>
                          <a:ea typeface="Calibri"/>
                          <a:cs typeface="Arial"/>
                        </a:rPr>
                        <a:t>(6 EC)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0485">
                        <a:spcBef>
                          <a:spcPts val="5"/>
                        </a:spcBef>
                        <a:spcAft>
                          <a:spcPts val="0"/>
                        </a:spcAft>
                      </a:pPr>
                      <a:endParaRPr lang="en-GB" sz="2000" b="1" dirty="0">
                        <a:effectLst/>
                        <a:latin typeface="Calibri"/>
                        <a:ea typeface="Calibri"/>
                        <a:cs typeface="Arial"/>
                      </a:endParaRPr>
                    </a:p>
                    <a:p>
                      <a:pPr marL="70485">
                        <a:spcBef>
                          <a:spcPts val="5"/>
                        </a:spcBef>
                        <a:spcAft>
                          <a:spcPts val="0"/>
                        </a:spcAft>
                      </a:pPr>
                      <a:r>
                        <a:rPr lang="en-GB" sz="2000" b="1" dirty="0">
                          <a:effectLst/>
                          <a:latin typeface="Calibri"/>
                          <a:ea typeface="Calibri"/>
                          <a:cs typeface="Arial"/>
                        </a:rPr>
                        <a:t>Elective</a:t>
                      </a:r>
                      <a:endParaRPr lang="en-GB" sz="2000" dirty="0">
                        <a:effectLst/>
                        <a:latin typeface="Calibri"/>
                        <a:ea typeface="Calibri"/>
                        <a:cs typeface="Arial"/>
                      </a:endParaRPr>
                    </a:p>
                    <a:p>
                      <a:pPr marL="70485">
                        <a:spcBef>
                          <a:spcPts val="5"/>
                        </a:spcBef>
                        <a:spcAft>
                          <a:spcPts val="0"/>
                        </a:spcAft>
                      </a:pPr>
                      <a:r>
                        <a:rPr lang="en-GB" sz="2000" b="1" dirty="0">
                          <a:effectLst/>
                          <a:latin typeface="Calibri"/>
                          <a:ea typeface="Calibri"/>
                          <a:cs typeface="Arial"/>
                        </a:rPr>
                        <a:t> </a:t>
                      </a:r>
                      <a:endParaRPr lang="en-GB" sz="2000" dirty="0">
                        <a:effectLst/>
                        <a:latin typeface="Calibri"/>
                        <a:ea typeface="Calibri"/>
                        <a:cs typeface="Arial"/>
                      </a:endParaRPr>
                    </a:p>
                    <a:p>
                      <a:pPr marL="70485">
                        <a:spcBef>
                          <a:spcPts val="5"/>
                        </a:spcBef>
                        <a:spcAft>
                          <a:spcPts val="0"/>
                        </a:spcAft>
                      </a:pPr>
                      <a:r>
                        <a:rPr lang="en-GB" sz="2000" dirty="0">
                          <a:effectLst/>
                          <a:latin typeface="Calibri"/>
                          <a:ea typeface="Calibri"/>
                          <a:cs typeface="Arial"/>
                        </a:rPr>
                        <a:t>(6 EC)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a:spcBef>
                          <a:spcPts val="5"/>
                        </a:spcBef>
                        <a:spcAft>
                          <a:spcPts val="0"/>
                        </a:spcAft>
                      </a:pPr>
                      <a:r>
                        <a:rPr lang="en-GB" sz="2000" dirty="0">
                          <a:effectLst/>
                          <a:latin typeface="Times New Roman"/>
                          <a:ea typeface="Calibri"/>
                          <a:cs typeface="Calibri"/>
                        </a:rPr>
                        <a:t> </a:t>
                      </a:r>
                      <a:endParaRPr lang="en-GB" sz="2000" dirty="0">
                        <a:effectLst/>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72738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84FCB1-076C-40E6-A941-4BF6BBE7796A}"/>
              </a:ext>
            </a:extLst>
          </p:cNvPr>
          <p:cNvSpPr>
            <a:spLocks noGrp="1"/>
          </p:cNvSpPr>
          <p:nvPr>
            <p:ph idx="1"/>
          </p:nvPr>
        </p:nvSpPr>
        <p:spPr>
          <a:xfrm>
            <a:off x="478800" y="2564904"/>
            <a:ext cx="11148649" cy="3320887"/>
          </a:xfrm>
        </p:spPr>
        <p:txBody>
          <a:bodyPr>
            <a:normAutofit/>
          </a:bodyPr>
          <a:lstStyle/>
          <a:p>
            <a:pPr marL="342900" indent="-342900">
              <a:lnSpc>
                <a:spcPct val="150000"/>
              </a:lnSpc>
              <a:buFont typeface="Arial" panose="020B0604020202020204" pitchFamily="34" charset="0"/>
              <a:buChar char="•"/>
            </a:pPr>
            <a:r>
              <a:rPr lang="en-GB" sz="3200" dirty="0"/>
              <a:t>Spirituality and Esotericism in Western Culture</a:t>
            </a:r>
            <a:endParaRPr lang="en-US" sz="3200" dirty="0"/>
          </a:p>
          <a:p>
            <a:pPr marL="342900" indent="-342900">
              <a:lnSpc>
                <a:spcPct val="150000"/>
              </a:lnSpc>
              <a:buFont typeface="Arial" panose="020B0604020202020204" pitchFamily="34" charset="0"/>
              <a:buChar char="•"/>
            </a:pPr>
            <a:r>
              <a:rPr lang="en-GB" sz="3200" dirty="0"/>
              <a:t>Religion and Spirituality in Contemporary Societies</a:t>
            </a:r>
          </a:p>
          <a:p>
            <a:pPr marL="342900" indent="-342900">
              <a:lnSpc>
                <a:spcPct val="150000"/>
              </a:lnSpc>
              <a:buFont typeface="Arial" panose="020B0604020202020204" pitchFamily="34" charset="0"/>
              <a:buChar char="•"/>
            </a:pPr>
            <a:r>
              <a:rPr lang="en-GB" sz="3200" dirty="0"/>
              <a:t>Spirituality and Religion in Islam</a:t>
            </a:r>
            <a:endParaRPr lang="en-US" sz="3200" dirty="0"/>
          </a:p>
        </p:txBody>
      </p:sp>
      <p:sp>
        <p:nvSpPr>
          <p:cNvPr id="3" name="Title 2">
            <a:extLst>
              <a:ext uri="{FF2B5EF4-FFF2-40B4-BE49-F238E27FC236}">
                <a16:creationId xmlns:a16="http://schemas.microsoft.com/office/drawing/2014/main" id="{A61CDB63-30E8-47E6-966D-0DAE7B3B6E3D}"/>
              </a:ext>
            </a:extLst>
          </p:cNvPr>
          <p:cNvSpPr>
            <a:spLocks noGrp="1"/>
          </p:cNvSpPr>
          <p:nvPr>
            <p:ph type="title"/>
          </p:nvPr>
        </p:nvSpPr>
        <p:spPr>
          <a:xfrm>
            <a:off x="478800" y="691200"/>
            <a:ext cx="11159196" cy="936103"/>
          </a:xfrm>
        </p:spPr>
        <p:txBody>
          <a:bodyPr>
            <a:normAutofit/>
          </a:bodyPr>
          <a:lstStyle/>
          <a:p>
            <a:r>
              <a:rPr lang="nl-NL" sz="3200" dirty="0"/>
              <a:t>Three </a:t>
            </a:r>
            <a:r>
              <a:rPr lang="nl-NL" sz="3200" dirty="0" err="1"/>
              <a:t>specialisation</a:t>
            </a:r>
            <a:r>
              <a:rPr lang="nl-NL" sz="3200" dirty="0"/>
              <a:t> </a:t>
            </a:r>
            <a:r>
              <a:rPr lang="nl-NL" sz="3200" dirty="0" err="1"/>
              <a:t>areas</a:t>
            </a:r>
            <a:endParaRPr lang="nl-NL" sz="3200" dirty="0"/>
          </a:p>
        </p:txBody>
      </p:sp>
      <p:sp>
        <p:nvSpPr>
          <p:cNvPr id="4" name="Rectangle 3"/>
          <p:cNvSpPr/>
          <p:nvPr/>
        </p:nvSpPr>
        <p:spPr>
          <a:xfrm>
            <a:off x="0" y="864096"/>
            <a:ext cx="12192000" cy="6021288"/>
          </a:xfrm>
          <a:prstGeom prst="rect">
            <a:avLst/>
          </a:prstGeom>
          <a:blipFill dpi="0" rotWithShape="1">
            <a:blip r:embed="rId3">
              <a:alphaModFix amt="1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74928900"/>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07368" y="476672"/>
            <a:ext cx="7992887" cy="936103"/>
          </a:xfrm>
        </p:spPr>
        <p:txBody>
          <a:bodyPr>
            <a:normAutofit/>
          </a:bodyPr>
          <a:lstStyle/>
          <a:p>
            <a:r>
              <a:rPr lang="en-GB" dirty="0"/>
              <a:t>Spirituality and Esotericism in Western Culture</a:t>
            </a:r>
          </a:p>
        </p:txBody>
      </p:sp>
      <p:sp>
        <p:nvSpPr>
          <p:cNvPr id="4" name="Text Placeholder 3"/>
          <p:cNvSpPr>
            <a:spLocks noGrp="1"/>
          </p:cNvSpPr>
          <p:nvPr>
            <p:ph type="body" sz="quarter" idx="14"/>
          </p:nvPr>
        </p:nvSpPr>
        <p:spPr>
          <a:xfrm>
            <a:off x="408832" y="1700808"/>
            <a:ext cx="7848825" cy="4608512"/>
          </a:xfrm>
        </p:spPr>
        <p:txBody>
          <a:bodyPr>
            <a:noAutofit/>
          </a:bodyPr>
          <a:lstStyle/>
          <a:p>
            <a:pPr>
              <a:lnSpc>
                <a:spcPct val="100000"/>
              </a:lnSpc>
            </a:pPr>
            <a:r>
              <a:rPr lang="en-US" sz="3000" dirty="0"/>
              <a:t>Specialization-specific course: Introduction to Western Esotericism and Spirituality</a:t>
            </a:r>
          </a:p>
          <a:p>
            <a:pPr>
              <a:lnSpc>
                <a:spcPct val="100000"/>
              </a:lnSpc>
            </a:pPr>
            <a:endParaRPr lang="en-US" sz="3000" dirty="0"/>
          </a:p>
          <a:p>
            <a:pPr>
              <a:lnSpc>
                <a:spcPct val="100000"/>
              </a:lnSpc>
            </a:pPr>
            <a:r>
              <a:rPr lang="en-US" sz="3000" dirty="0"/>
              <a:t>Main electives:</a:t>
            </a:r>
          </a:p>
          <a:p>
            <a:pPr marL="342900" indent="-342900">
              <a:lnSpc>
                <a:spcPct val="100000"/>
              </a:lnSpc>
              <a:buFont typeface="Arial" panose="020B0604020202020204" pitchFamily="34" charset="0"/>
              <a:buChar char="•"/>
            </a:pPr>
            <a:r>
              <a:rPr lang="en-GB" sz="3000" dirty="0"/>
              <a:t>Platonic Underworlds</a:t>
            </a:r>
          </a:p>
          <a:p>
            <a:pPr marL="342900" indent="-342900">
              <a:lnSpc>
                <a:spcPct val="100000"/>
              </a:lnSpc>
              <a:buFont typeface="Arial" panose="020B0604020202020204" pitchFamily="34" charset="0"/>
              <a:buChar char="•"/>
            </a:pPr>
            <a:r>
              <a:rPr lang="en-GB" sz="3000" dirty="0"/>
              <a:t>Islamic Esotericism and its Medieval Legacies</a:t>
            </a:r>
          </a:p>
          <a:p>
            <a:pPr marL="342900" indent="-342900">
              <a:lnSpc>
                <a:spcPct val="100000"/>
              </a:lnSpc>
              <a:buFont typeface="Arial" panose="020B0604020202020204" pitchFamily="34" charset="0"/>
              <a:buChar char="•"/>
            </a:pPr>
            <a:r>
              <a:rPr lang="en-GB" sz="3000" dirty="0"/>
              <a:t>Renaissance Esotericism</a:t>
            </a:r>
          </a:p>
          <a:p>
            <a:pPr marL="342900" indent="-342900">
              <a:lnSpc>
                <a:spcPct val="100000"/>
              </a:lnSpc>
              <a:buFont typeface="Arial" panose="020B0604020202020204" pitchFamily="34" charset="0"/>
              <a:buChar char="•"/>
            </a:pPr>
            <a:r>
              <a:rPr lang="en-GB" sz="3000" dirty="0"/>
              <a:t>Occult Trajectories</a:t>
            </a:r>
          </a:p>
          <a:p>
            <a:pPr>
              <a:lnSpc>
                <a:spcPct val="100000"/>
              </a:lnSpc>
            </a:pPr>
            <a:endParaRPr lang="en-GB" sz="3000" dirty="0"/>
          </a:p>
          <a:p>
            <a:pPr marL="342900" indent="-342900">
              <a:lnSpc>
                <a:spcPct val="100000"/>
              </a:lnSpc>
              <a:buFont typeface="Arial" panose="020B0604020202020204" pitchFamily="34" charset="0"/>
              <a:buChar char="•"/>
            </a:pPr>
            <a:endParaRPr lang="en-GB" sz="3000" dirty="0"/>
          </a:p>
          <a:p>
            <a:pPr>
              <a:lnSpc>
                <a:spcPct val="100000"/>
              </a:lnSpc>
            </a:pPr>
            <a:endParaRPr lang="en-GB" sz="3000" dirty="0"/>
          </a:p>
        </p:txBody>
      </p:sp>
      <p:pic>
        <p:nvPicPr>
          <p:cNvPr id="2050" name="Picture 2" descr="C:\Users\mpasi1\surfdrive\Extra\Pictures\Ricerca\Archive images for Powerpoint\Damanhur2.jpg"/>
          <p:cNvPicPr>
            <a:picLocks noChangeAspect="1" noChangeArrowheads="1"/>
          </p:cNvPicPr>
          <p:nvPr/>
        </p:nvPicPr>
        <p:blipFill rotWithShape="1">
          <a:blip r:embed="rId3">
            <a:extLst>
              <a:ext uri="{28A0092B-C50C-407E-A947-70E740481C1C}">
                <a14:useLocalDpi xmlns:a14="http://schemas.microsoft.com/office/drawing/2010/main" val="0"/>
              </a:ext>
            </a:extLst>
          </a:blip>
          <a:srcRect l="35770" r="31963"/>
          <a:stretch/>
        </p:blipFill>
        <p:spPr bwMode="auto">
          <a:xfrm>
            <a:off x="8472264" y="-6269"/>
            <a:ext cx="393404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629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9376" y="908721"/>
            <a:ext cx="7992887" cy="936103"/>
          </a:xfrm>
        </p:spPr>
        <p:txBody>
          <a:bodyPr>
            <a:noAutofit/>
          </a:bodyPr>
          <a:lstStyle/>
          <a:p>
            <a:r>
              <a:rPr lang="en-GB" dirty="0"/>
              <a:t>Religion and Spirituality in Contemporary Societies</a:t>
            </a:r>
            <a:endParaRPr lang="en-US" dirty="0"/>
          </a:p>
        </p:txBody>
      </p:sp>
      <p:sp>
        <p:nvSpPr>
          <p:cNvPr id="4" name="Text Placeholder 3"/>
          <p:cNvSpPr>
            <a:spLocks noGrp="1"/>
          </p:cNvSpPr>
          <p:nvPr>
            <p:ph type="body" sz="quarter" idx="14"/>
          </p:nvPr>
        </p:nvSpPr>
        <p:spPr>
          <a:xfrm>
            <a:off x="479423" y="2132136"/>
            <a:ext cx="7992887" cy="4465216"/>
          </a:xfrm>
        </p:spPr>
        <p:txBody>
          <a:bodyPr>
            <a:normAutofit fontScale="92500"/>
          </a:bodyPr>
          <a:lstStyle/>
          <a:p>
            <a:pPr>
              <a:lnSpc>
                <a:spcPct val="100000"/>
              </a:lnSpc>
            </a:pPr>
            <a:r>
              <a:rPr lang="en-US" sz="3000" dirty="0"/>
              <a:t>Specialization-specific courses:</a:t>
            </a:r>
          </a:p>
          <a:p>
            <a:pPr marL="457200" indent="-457200">
              <a:lnSpc>
                <a:spcPct val="100000"/>
              </a:lnSpc>
              <a:buFont typeface="Arial" panose="020B0604020202020204" pitchFamily="34" charset="0"/>
              <a:buChar char="•"/>
            </a:pPr>
            <a:r>
              <a:rPr lang="en-GB" sz="3000" dirty="0"/>
              <a:t>Religion and spirituality in contemporary societies</a:t>
            </a:r>
          </a:p>
          <a:p>
            <a:pPr marL="457200" indent="-457200">
              <a:lnSpc>
                <a:spcPct val="100000"/>
              </a:lnSpc>
              <a:buFont typeface="Arial" panose="020B0604020202020204" pitchFamily="34" charset="0"/>
              <a:buChar char="•"/>
            </a:pPr>
            <a:r>
              <a:rPr lang="en-GB" sz="3000" dirty="0"/>
              <a:t>Practicum: Fieldwork</a:t>
            </a:r>
          </a:p>
          <a:p>
            <a:pPr>
              <a:lnSpc>
                <a:spcPct val="100000"/>
              </a:lnSpc>
            </a:pPr>
            <a:endParaRPr lang="en-US" sz="3000" dirty="0"/>
          </a:p>
          <a:p>
            <a:pPr>
              <a:lnSpc>
                <a:spcPct val="100000"/>
              </a:lnSpc>
            </a:pPr>
            <a:r>
              <a:rPr lang="en-US" sz="3000" dirty="0"/>
              <a:t>Main electives:</a:t>
            </a:r>
          </a:p>
          <a:p>
            <a:pPr marL="342900" indent="-342900">
              <a:lnSpc>
                <a:spcPct val="100000"/>
              </a:lnSpc>
              <a:buFont typeface="Arial" panose="020B0604020202020204" pitchFamily="34" charset="0"/>
              <a:buChar char="•"/>
            </a:pPr>
            <a:r>
              <a:rPr lang="en-GB" sz="3000" dirty="0"/>
              <a:t>The Power of Words, Objects, and Rituals</a:t>
            </a:r>
          </a:p>
          <a:p>
            <a:pPr marL="342900" indent="-342900">
              <a:lnSpc>
                <a:spcPct val="100000"/>
              </a:lnSpc>
              <a:buFont typeface="Arial" panose="020B0604020202020204" pitchFamily="34" charset="0"/>
              <a:buChar char="•"/>
            </a:pPr>
            <a:r>
              <a:rPr lang="en-GB" sz="3000" dirty="0"/>
              <a:t>Religion, Violence, Conflict Resolution</a:t>
            </a:r>
          </a:p>
          <a:p>
            <a:pPr marL="342900" indent="-342900">
              <a:lnSpc>
                <a:spcPct val="100000"/>
              </a:lnSpc>
              <a:buFont typeface="Arial" panose="020B0604020202020204" pitchFamily="34" charset="0"/>
              <a:buChar char="•"/>
            </a:pPr>
            <a:r>
              <a:rPr lang="en-GB" sz="3000" dirty="0"/>
              <a:t>Urban Spiritualities Today</a:t>
            </a:r>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3043" r="37354" b="6286"/>
          <a:stretch/>
        </p:blipFill>
        <p:spPr bwMode="auto">
          <a:xfrm>
            <a:off x="9069443" y="-25077"/>
            <a:ext cx="3147237" cy="6883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248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9377" y="764705"/>
            <a:ext cx="7992887" cy="720079"/>
          </a:xfrm>
        </p:spPr>
        <p:txBody>
          <a:bodyPr>
            <a:normAutofit/>
          </a:bodyPr>
          <a:lstStyle/>
          <a:p>
            <a:r>
              <a:rPr lang="en-GB" dirty="0"/>
              <a:t>Spirituality and Religion in Islam</a:t>
            </a:r>
            <a:endParaRPr lang="en-US" dirty="0"/>
          </a:p>
        </p:txBody>
      </p:sp>
      <p:sp>
        <p:nvSpPr>
          <p:cNvPr id="4" name="Text Placeholder 3"/>
          <p:cNvSpPr>
            <a:spLocks noGrp="1"/>
          </p:cNvSpPr>
          <p:nvPr>
            <p:ph type="body" sz="quarter" idx="14"/>
          </p:nvPr>
        </p:nvSpPr>
        <p:spPr>
          <a:xfrm>
            <a:off x="479376" y="1916832"/>
            <a:ext cx="6840760" cy="4465216"/>
          </a:xfrm>
        </p:spPr>
        <p:txBody>
          <a:bodyPr>
            <a:normAutofit fontScale="92500" lnSpcReduction="10000"/>
          </a:bodyPr>
          <a:lstStyle/>
          <a:p>
            <a:pPr>
              <a:lnSpc>
                <a:spcPct val="100000"/>
              </a:lnSpc>
            </a:pPr>
            <a:r>
              <a:rPr lang="en-US" sz="3000" dirty="0"/>
              <a:t>Specialization-specific courses:</a:t>
            </a:r>
          </a:p>
          <a:p>
            <a:pPr>
              <a:lnSpc>
                <a:spcPct val="100000"/>
              </a:lnSpc>
            </a:pPr>
            <a:r>
              <a:rPr lang="en-US" sz="3000" dirty="0"/>
              <a:t>Key debates in Islamic Studies</a:t>
            </a:r>
          </a:p>
          <a:p>
            <a:pPr>
              <a:lnSpc>
                <a:spcPct val="100000"/>
              </a:lnSpc>
            </a:pPr>
            <a:endParaRPr lang="en-US" sz="3000" dirty="0"/>
          </a:p>
          <a:p>
            <a:pPr>
              <a:lnSpc>
                <a:spcPct val="100000"/>
              </a:lnSpc>
            </a:pPr>
            <a:r>
              <a:rPr lang="en-US" sz="3000" dirty="0"/>
              <a:t>Main electives:</a:t>
            </a:r>
          </a:p>
          <a:p>
            <a:pPr marL="342900" indent="-342900">
              <a:lnSpc>
                <a:spcPct val="100000"/>
              </a:lnSpc>
              <a:buFont typeface="Arial" panose="020B0604020202020204" pitchFamily="34" charset="0"/>
              <a:buChar char="•"/>
            </a:pPr>
            <a:r>
              <a:rPr lang="nl-NL" sz="3000" dirty="0" err="1"/>
              <a:t>Sufism</a:t>
            </a:r>
            <a:r>
              <a:rPr lang="nl-NL" sz="3000" dirty="0"/>
              <a:t> and </a:t>
            </a:r>
            <a:r>
              <a:rPr lang="nl-NL" sz="3000" dirty="0" err="1"/>
              <a:t>Islamic</a:t>
            </a:r>
            <a:r>
              <a:rPr lang="nl-NL" sz="3000" dirty="0"/>
              <a:t> </a:t>
            </a:r>
            <a:r>
              <a:rPr lang="nl-NL" sz="3000" dirty="0" err="1"/>
              <a:t>mysticism</a:t>
            </a:r>
            <a:endParaRPr lang="nl-NL" sz="3000" dirty="0"/>
          </a:p>
          <a:p>
            <a:pPr marL="342900" indent="-342900">
              <a:lnSpc>
                <a:spcPct val="100000"/>
              </a:lnSpc>
              <a:buFont typeface="Arial" panose="020B0604020202020204" pitchFamily="34" charset="0"/>
              <a:buChar char="•"/>
            </a:pPr>
            <a:r>
              <a:rPr lang="en-GB" sz="3000" dirty="0"/>
              <a:t>Islamic Esotericism and its Medieval Legacies</a:t>
            </a:r>
            <a:endParaRPr lang="nl-NL" sz="3000" dirty="0"/>
          </a:p>
          <a:p>
            <a:pPr marL="342900" indent="-342900">
              <a:lnSpc>
                <a:spcPct val="100000"/>
              </a:lnSpc>
              <a:buFont typeface="Arial" panose="020B0604020202020204" pitchFamily="34" charset="0"/>
              <a:buChar char="•"/>
            </a:pPr>
            <a:r>
              <a:rPr lang="nl-NL" sz="3000" dirty="0" err="1"/>
              <a:t>Anthropology</a:t>
            </a:r>
            <a:r>
              <a:rPr lang="nl-NL" sz="3000" dirty="0"/>
              <a:t> of Islam, Gender, </a:t>
            </a:r>
            <a:r>
              <a:rPr lang="nl-NL" sz="3000" dirty="0" err="1"/>
              <a:t>and</a:t>
            </a:r>
            <a:r>
              <a:rPr lang="nl-NL" sz="3000" dirty="0"/>
              <a:t> </a:t>
            </a:r>
            <a:r>
              <a:rPr lang="nl-NL" sz="3000" dirty="0" err="1"/>
              <a:t>Law</a:t>
            </a:r>
            <a:endParaRPr lang="nl-NL" sz="3000" dirty="0"/>
          </a:p>
          <a:p>
            <a:pPr marL="342900" indent="-342900">
              <a:lnSpc>
                <a:spcPct val="100000"/>
              </a:lnSpc>
              <a:buFont typeface="Arial" panose="020B0604020202020204" pitchFamily="34" charset="0"/>
              <a:buChar char="•"/>
            </a:pPr>
            <a:r>
              <a:rPr lang="en-GB" sz="3000" dirty="0"/>
              <a:t>Urban Spiritualities Today</a:t>
            </a:r>
          </a:p>
          <a:p>
            <a:pPr>
              <a:lnSpc>
                <a:spcPct val="100000"/>
              </a:lnSpc>
            </a:pPr>
            <a:endParaRPr lang="nl-NL" sz="3000" dirty="0"/>
          </a:p>
          <a:p>
            <a:pPr marL="342900" indent="-342900">
              <a:lnSpc>
                <a:spcPct val="100000"/>
              </a:lnSpc>
              <a:buFont typeface="Arial" panose="020B0604020202020204" pitchFamily="34" charset="0"/>
              <a:buChar char="•"/>
            </a:pPr>
            <a:endParaRPr lang="en-US" sz="3000"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0"/>
            <a:ext cx="48768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8628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txBody>
          <a:bodyPr/>
          <a:lstStyle/>
          <a:p>
            <a:endParaRPr lang="nl-NL"/>
          </a:p>
        </p:txBody>
      </p:sp>
      <p:sp>
        <p:nvSpPr>
          <p:cNvPr id="3" name="Title 2"/>
          <p:cNvSpPr>
            <a:spLocks noGrp="1"/>
          </p:cNvSpPr>
          <p:nvPr>
            <p:ph type="title"/>
          </p:nvPr>
        </p:nvSpPr>
        <p:spPr/>
        <p:txBody>
          <a:bodyPr>
            <a:normAutofit/>
          </a:bodyPr>
          <a:lstStyle/>
          <a:p>
            <a:r>
              <a:rPr lang="en-GB" dirty="0"/>
              <a:t>Research Master (2 Years)</a:t>
            </a:r>
          </a:p>
        </p:txBody>
      </p:sp>
      <p:sp>
        <p:nvSpPr>
          <p:cNvPr id="4" name="Text Placeholder 3"/>
          <p:cNvSpPr>
            <a:spLocks noGrp="1"/>
          </p:cNvSpPr>
          <p:nvPr>
            <p:ph type="body" sz="quarter" idx="14"/>
          </p:nvPr>
        </p:nvSpPr>
        <p:spPr>
          <a:xfrm>
            <a:off x="335360" y="2060848"/>
            <a:ext cx="8064896" cy="4393208"/>
          </a:xfrm>
        </p:spPr>
        <p:txBody>
          <a:bodyPr>
            <a:noAutofit/>
          </a:bodyPr>
          <a:lstStyle/>
          <a:p>
            <a:pPr lvl="1">
              <a:lnSpc>
                <a:spcPct val="140000"/>
              </a:lnSpc>
            </a:pPr>
            <a:r>
              <a:rPr lang="en-GB" altLang="en-US" sz="3000" dirty="0">
                <a:latin typeface="+mj-lt"/>
              </a:rPr>
              <a:t>Methods and Theories in the Study of Religion (15 EC)</a:t>
            </a:r>
            <a:endParaRPr lang="nl-NL" altLang="en-US" sz="3000" dirty="0">
              <a:latin typeface="+mj-lt"/>
            </a:endParaRPr>
          </a:p>
          <a:p>
            <a:pPr lvl="1">
              <a:lnSpc>
                <a:spcPct val="140000"/>
              </a:lnSpc>
            </a:pPr>
            <a:r>
              <a:rPr lang="en-GB" altLang="en-US" sz="3000" dirty="0">
                <a:latin typeface="+mj-lt"/>
              </a:rPr>
              <a:t>Religious Experience (12 EC)</a:t>
            </a:r>
            <a:r>
              <a:rPr lang="nl-NL" altLang="en-US" sz="3000" dirty="0">
                <a:latin typeface="+mj-lt"/>
              </a:rPr>
              <a:t> </a:t>
            </a:r>
          </a:p>
          <a:p>
            <a:pPr lvl="1">
              <a:lnSpc>
                <a:spcPct val="140000"/>
              </a:lnSpc>
            </a:pPr>
            <a:r>
              <a:rPr lang="en-GB" altLang="en-US" sz="3000" dirty="0">
                <a:latin typeface="+mj-lt"/>
              </a:rPr>
              <a:t>Nature and the Supernatural (12 EC)</a:t>
            </a:r>
          </a:p>
          <a:p>
            <a:pPr lvl="1">
              <a:lnSpc>
                <a:spcPct val="140000"/>
              </a:lnSpc>
            </a:pPr>
            <a:r>
              <a:rPr lang="nl-NL" altLang="en-US" sz="3000" dirty="0" err="1">
                <a:latin typeface="+mj-lt"/>
              </a:rPr>
              <a:t>Current</a:t>
            </a:r>
            <a:r>
              <a:rPr lang="nl-NL" altLang="en-US" sz="3000" dirty="0">
                <a:latin typeface="+mj-lt"/>
              </a:rPr>
              <a:t> Issues in </a:t>
            </a:r>
            <a:r>
              <a:rPr lang="nl-NL" altLang="en-US" sz="3000" dirty="0" err="1">
                <a:latin typeface="+mj-lt"/>
              </a:rPr>
              <a:t>Religious</a:t>
            </a:r>
            <a:r>
              <a:rPr lang="nl-NL" altLang="en-US" sz="3000" dirty="0">
                <a:latin typeface="+mj-lt"/>
              </a:rPr>
              <a:t> Studies &amp; Western </a:t>
            </a:r>
            <a:r>
              <a:rPr lang="nl-NL" altLang="en-US" sz="3000" dirty="0" err="1">
                <a:latin typeface="+mj-lt"/>
              </a:rPr>
              <a:t>Esotericism</a:t>
            </a:r>
            <a:r>
              <a:rPr lang="nl-NL" altLang="en-US" sz="3000" dirty="0">
                <a:latin typeface="+mj-lt"/>
              </a:rPr>
              <a:t> (3 EC) </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4677"/>
            <a:ext cx="3528392" cy="711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9872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txBody>
          <a:bodyPr/>
          <a:lstStyle/>
          <a:p>
            <a:endParaRPr lang="nl-NL"/>
          </a:p>
        </p:txBody>
      </p:sp>
      <p:sp>
        <p:nvSpPr>
          <p:cNvPr id="3" name="Title 2"/>
          <p:cNvSpPr>
            <a:spLocks noGrp="1"/>
          </p:cNvSpPr>
          <p:nvPr>
            <p:ph type="title"/>
          </p:nvPr>
        </p:nvSpPr>
        <p:spPr/>
        <p:txBody>
          <a:bodyPr>
            <a:normAutofit/>
          </a:bodyPr>
          <a:lstStyle/>
          <a:p>
            <a:r>
              <a:rPr lang="en-GB" dirty="0"/>
              <a:t>Research Master (2 Years)</a:t>
            </a:r>
          </a:p>
        </p:txBody>
      </p:sp>
      <p:sp>
        <p:nvSpPr>
          <p:cNvPr id="4" name="Text Placeholder 3"/>
          <p:cNvSpPr>
            <a:spLocks noGrp="1"/>
          </p:cNvSpPr>
          <p:nvPr>
            <p:ph type="body" sz="quarter" idx="14"/>
          </p:nvPr>
        </p:nvSpPr>
        <p:spPr>
          <a:xfrm>
            <a:off x="227348" y="1646838"/>
            <a:ext cx="8352928" cy="4797152"/>
          </a:xfrm>
        </p:spPr>
        <p:txBody>
          <a:bodyPr>
            <a:noAutofit/>
          </a:bodyPr>
          <a:lstStyle/>
          <a:p>
            <a:pPr lvl="1">
              <a:lnSpc>
                <a:spcPct val="140000"/>
              </a:lnSpc>
            </a:pPr>
            <a:r>
              <a:rPr lang="en-GB" altLang="en-US" sz="3000" dirty="0">
                <a:latin typeface="+mj-lt"/>
              </a:rPr>
              <a:t>Electives (24 EC)</a:t>
            </a:r>
          </a:p>
          <a:p>
            <a:pPr lvl="1">
              <a:lnSpc>
                <a:spcPct val="140000"/>
              </a:lnSpc>
            </a:pPr>
            <a:r>
              <a:rPr lang="en-GB" altLang="en-US" sz="3000" dirty="0">
                <a:latin typeface="+mj-lt"/>
              </a:rPr>
              <a:t>2 Research Tutorials (12 EC)</a:t>
            </a:r>
          </a:p>
          <a:p>
            <a:pPr lvl="1">
              <a:lnSpc>
                <a:spcPct val="140000"/>
              </a:lnSpc>
            </a:pPr>
            <a:r>
              <a:rPr lang="en-GB" altLang="en-US" sz="3000" dirty="0">
                <a:latin typeface="+mj-lt"/>
              </a:rPr>
              <a:t>Participation in one of the National Research Schools (12 EC)</a:t>
            </a:r>
          </a:p>
          <a:p>
            <a:pPr lvl="1">
              <a:lnSpc>
                <a:spcPct val="140000"/>
              </a:lnSpc>
            </a:pPr>
            <a:r>
              <a:rPr lang="en-GB" altLang="en-US" sz="3000" dirty="0">
                <a:latin typeface="+mj-lt"/>
              </a:rPr>
              <a:t>MA Thesis Project (30 EC, includes 12 EC for research and 18 EC for writing the thesis)</a:t>
            </a:r>
          </a:p>
          <a:p>
            <a:pPr lvl="1">
              <a:lnSpc>
                <a:spcPct val="140000"/>
              </a:lnSpc>
            </a:pPr>
            <a:r>
              <a:rPr lang="de-DE" altLang="nl-NL" sz="3000" dirty="0">
                <a:latin typeface="+mj-lt"/>
              </a:rPr>
              <a:t>Total: 120 EC (European </a:t>
            </a:r>
            <a:r>
              <a:rPr lang="de-DE" altLang="nl-NL" sz="3000" dirty="0" err="1">
                <a:latin typeface="+mj-lt"/>
              </a:rPr>
              <a:t>Credits</a:t>
            </a:r>
            <a:r>
              <a:rPr lang="de-DE" altLang="nl-NL" sz="3000" dirty="0">
                <a:latin typeface="+mj-lt"/>
              </a:rPr>
              <a:t>)</a:t>
            </a:r>
          </a:p>
          <a:p>
            <a:pPr lvl="1">
              <a:lnSpc>
                <a:spcPct val="140000"/>
              </a:lnSpc>
            </a:pPr>
            <a:endParaRPr lang="en-GB" altLang="en-US" sz="3000" dirty="0">
              <a:latin typeface="+mj-lt"/>
            </a:endParaRPr>
          </a:p>
          <a:p>
            <a:pPr lvl="1">
              <a:lnSpc>
                <a:spcPct val="140000"/>
              </a:lnSpc>
            </a:pPr>
            <a:endParaRPr lang="nl-NL" altLang="en-US" sz="3000" dirty="0">
              <a:latin typeface="+mj-lt"/>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4677"/>
            <a:ext cx="3528392" cy="711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1797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3">
            <a:extLst>
              <a:ext uri="{FF2B5EF4-FFF2-40B4-BE49-F238E27FC236}">
                <a16:creationId xmlns:a16="http://schemas.microsoft.com/office/drawing/2014/main" id="{2CDB7BFE-15BD-8B4C-A2E2-B0F2A28AA0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84045"/>
          <a:stretch>
            <a:fillRect/>
          </a:stretch>
        </p:blipFill>
        <p:spPr bwMode="auto">
          <a:xfrm>
            <a:off x="263352" y="692696"/>
            <a:ext cx="11377264" cy="1014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2" name="TextBox 1">
            <a:extLst>
              <a:ext uri="{FF2B5EF4-FFF2-40B4-BE49-F238E27FC236}">
                <a16:creationId xmlns:a16="http://schemas.microsoft.com/office/drawing/2014/main" id="{3CBC8246-6EB2-1547-B927-90C84A4E22A1}"/>
              </a:ext>
            </a:extLst>
          </p:cNvPr>
          <p:cNvSpPr txBox="1">
            <a:spLocks noChangeArrowheads="1"/>
          </p:cNvSpPr>
          <p:nvPr/>
        </p:nvSpPr>
        <p:spPr bwMode="auto">
          <a:xfrm>
            <a:off x="191344" y="1844824"/>
            <a:ext cx="11784631"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nl-NL" altLang="en-US" sz="2400" dirty="0" err="1">
                <a:latin typeface="+mn-lt"/>
              </a:rPr>
              <a:t>Divine</a:t>
            </a:r>
            <a:r>
              <a:rPr lang="nl-NL" altLang="en-US" sz="2400" dirty="0">
                <a:latin typeface="+mn-lt"/>
              </a:rPr>
              <a:t> Machines: Hero of </a:t>
            </a:r>
            <a:r>
              <a:rPr lang="nl-NL" altLang="en-US" sz="2400" dirty="0" err="1">
                <a:latin typeface="+mn-lt"/>
              </a:rPr>
              <a:t>Alexandria’s</a:t>
            </a:r>
            <a:r>
              <a:rPr lang="nl-NL" altLang="en-US" sz="2400" dirty="0">
                <a:latin typeface="+mn-lt"/>
              </a:rPr>
              <a:t> </a:t>
            </a:r>
            <a:r>
              <a:rPr lang="nl-NL" altLang="en-US" sz="2400" dirty="0" err="1">
                <a:latin typeface="+mn-lt"/>
              </a:rPr>
              <a:t>Religious</a:t>
            </a:r>
            <a:r>
              <a:rPr lang="nl-NL" altLang="en-US" sz="2400" dirty="0">
                <a:latin typeface="+mn-lt"/>
              </a:rPr>
              <a:t> Technology</a:t>
            </a:r>
          </a:p>
          <a:p>
            <a:pPr>
              <a:spcBef>
                <a:spcPct val="0"/>
              </a:spcBef>
              <a:buFontTx/>
              <a:buNone/>
            </a:pPr>
            <a:endParaRPr lang="nl-NL" altLang="en-US" sz="2400" dirty="0">
              <a:latin typeface="+mn-lt"/>
            </a:endParaRPr>
          </a:p>
          <a:p>
            <a:pPr>
              <a:spcBef>
                <a:spcPct val="0"/>
              </a:spcBef>
              <a:buFontTx/>
              <a:buNone/>
            </a:pPr>
            <a:r>
              <a:rPr lang="nl-NL" altLang="en-US" sz="2400" dirty="0" err="1">
                <a:latin typeface="+mn-lt"/>
              </a:rPr>
              <a:t>Bodies</a:t>
            </a:r>
            <a:r>
              <a:rPr lang="nl-NL" altLang="en-US" sz="2400" dirty="0">
                <a:latin typeface="+mn-lt"/>
              </a:rPr>
              <a:t> </a:t>
            </a:r>
            <a:r>
              <a:rPr lang="nl-NL" altLang="en-US" sz="2400" dirty="0" err="1">
                <a:latin typeface="+mn-lt"/>
              </a:rPr>
              <a:t>Fixed</a:t>
            </a:r>
            <a:r>
              <a:rPr lang="nl-NL" altLang="en-US" sz="2400" dirty="0">
                <a:latin typeface="+mn-lt"/>
              </a:rPr>
              <a:t>, </a:t>
            </a:r>
            <a:r>
              <a:rPr lang="nl-NL" altLang="en-US" sz="2400" dirty="0" err="1">
                <a:latin typeface="+mn-lt"/>
              </a:rPr>
              <a:t>Bodies</a:t>
            </a:r>
            <a:r>
              <a:rPr lang="nl-NL" altLang="en-US" sz="2400" dirty="0">
                <a:latin typeface="+mn-lt"/>
              </a:rPr>
              <a:t> </a:t>
            </a:r>
            <a:r>
              <a:rPr lang="nl-NL" altLang="en-US" sz="2400" dirty="0" err="1">
                <a:latin typeface="+mn-lt"/>
              </a:rPr>
              <a:t>Volatile</a:t>
            </a:r>
            <a:r>
              <a:rPr lang="en-GB" altLang="en-US" sz="2400" dirty="0">
                <a:latin typeface="+mn-lt"/>
              </a:rPr>
              <a:t>: </a:t>
            </a:r>
            <a:r>
              <a:rPr lang="nl-NL" altLang="en-US" sz="2400" dirty="0" err="1">
                <a:latin typeface="+mn-lt"/>
              </a:rPr>
              <a:t>Paracelsian</a:t>
            </a:r>
            <a:r>
              <a:rPr lang="nl-NL" altLang="en-US" sz="2400" dirty="0">
                <a:latin typeface="+mn-lt"/>
              </a:rPr>
              <a:t> </a:t>
            </a:r>
            <a:r>
              <a:rPr lang="nl-NL" altLang="en-US" sz="2400" dirty="0" err="1">
                <a:latin typeface="+mn-lt"/>
              </a:rPr>
              <a:t>Elementals</a:t>
            </a:r>
            <a:r>
              <a:rPr lang="nl-NL" altLang="en-US" sz="2400" dirty="0">
                <a:latin typeface="+mn-lt"/>
              </a:rPr>
              <a:t>, Gender &amp; </a:t>
            </a:r>
            <a:r>
              <a:rPr lang="nl-NL" altLang="en-US" sz="2400" dirty="0" err="1">
                <a:latin typeface="+mn-lt"/>
              </a:rPr>
              <a:t>Their</a:t>
            </a:r>
            <a:r>
              <a:rPr lang="nl-NL" altLang="en-US" sz="2400" dirty="0">
                <a:latin typeface="+mn-lt"/>
              </a:rPr>
              <a:t> </a:t>
            </a:r>
            <a:r>
              <a:rPr lang="nl-NL" altLang="en-US" sz="2400" dirty="0" err="1">
                <a:latin typeface="+mn-lt"/>
              </a:rPr>
              <a:t>Afterlives</a:t>
            </a:r>
            <a:r>
              <a:rPr lang="nl-NL" altLang="en-US" sz="2400" dirty="0">
                <a:latin typeface="+mn-lt"/>
              </a:rPr>
              <a:t> in (</a:t>
            </a:r>
            <a:r>
              <a:rPr lang="nl-NL" altLang="en-US" sz="2400" dirty="0" err="1">
                <a:latin typeface="+mn-lt"/>
              </a:rPr>
              <a:t>Early</a:t>
            </a:r>
            <a:r>
              <a:rPr lang="nl-NL" altLang="en-US" sz="2400" dirty="0">
                <a:latin typeface="+mn-lt"/>
              </a:rPr>
              <a:t>) </a:t>
            </a:r>
            <a:r>
              <a:rPr lang="nl-NL" altLang="en-US" sz="2400" dirty="0" err="1">
                <a:latin typeface="+mn-lt"/>
              </a:rPr>
              <a:t>Modernity</a:t>
            </a:r>
            <a:endParaRPr lang="nl-NL" altLang="en-US" sz="2400" dirty="0">
              <a:latin typeface="+mn-lt"/>
            </a:endParaRPr>
          </a:p>
          <a:p>
            <a:pPr>
              <a:spcBef>
                <a:spcPct val="0"/>
              </a:spcBef>
              <a:buFontTx/>
              <a:buNone/>
            </a:pPr>
            <a:endParaRPr lang="nl-NL" altLang="en-US" sz="2400" i="1" dirty="0">
              <a:latin typeface="+mn-lt"/>
            </a:endParaRPr>
          </a:p>
          <a:p>
            <a:pPr>
              <a:spcBef>
                <a:spcPct val="0"/>
              </a:spcBef>
              <a:buFontTx/>
              <a:buNone/>
            </a:pPr>
            <a:r>
              <a:rPr lang="nl-NL" altLang="en-US" sz="2400" dirty="0">
                <a:latin typeface="+mn-lt"/>
              </a:rPr>
              <a:t>King </a:t>
            </a:r>
            <a:r>
              <a:rPr lang="nl-NL" altLang="en-US" sz="2400" dirty="0" err="1">
                <a:latin typeface="+mn-lt"/>
              </a:rPr>
              <a:t>Solomon’s</a:t>
            </a:r>
            <a:r>
              <a:rPr lang="nl-NL" altLang="en-US" sz="2400" dirty="0">
                <a:latin typeface="+mn-lt"/>
              </a:rPr>
              <a:t> Demons </a:t>
            </a:r>
            <a:r>
              <a:rPr lang="nl-NL" altLang="en-US" sz="2400" dirty="0" err="1">
                <a:latin typeface="+mn-lt"/>
              </a:rPr>
              <a:t>and</a:t>
            </a:r>
            <a:r>
              <a:rPr lang="nl-NL" altLang="en-US" sz="2400" dirty="0">
                <a:latin typeface="+mn-lt"/>
              </a:rPr>
              <a:t> </a:t>
            </a:r>
            <a:r>
              <a:rPr lang="nl-NL" altLang="en-US" sz="2400" dirty="0" err="1">
                <a:latin typeface="+mn-lt"/>
              </a:rPr>
              <a:t>Jinn</a:t>
            </a:r>
            <a:r>
              <a:rPr lang="nl-NL" altLang="en-US" sz="2400" dirty="0">
                <a:latin typeface="+mn-lt"/>
              </a:rPr>
              <a:t>: Christian </a:t>
            </a:r>
            <a:r>
              <a:rPr lang="nl-NL" altLang="en-US" sz="2400" dirty="0" err="1">
                <a:latin typeface="+mn-lt"/>
              </a:rPr>
              <a:t>and</a:t>
            </a:r>
            <a:r>
              <a:rPr lang="nl-NL" altLang="en-US" sz="2400" dirty="0">
                <a:latin typeface="+mn-lt"/>
              </a:rPr>
              <a:t> </a:t>
            </a:r>
            <a:r>
              <a:rPr lang="nl-NL" altLang="en-US" sz="2400" dirty="0" err="1">
                <a:latin typeface="+mn-lt"/>
              </a:rPr>
              <a:t>Islamic</a:t>
            </a:r>
            <a:r>
              <a:rPr lang="nl-NL" altLang="en-US" sz="2400" dirty="0">
                <a:latin typeface="+mn-lt"/>
              </a:rPr>
              <a:t> </a:t>
            </a:r>
            <a:r>
              <a:rPr lang="nl-NL" altLang="en-US" sz="2400" dirty="0" err="1">
                <a:latin typeface="+mn-lt"/>
              </a:rPr>
              <a:t>Solomonic</a:t>
            </a:r>
            <a:r>
              <a:rPr lang="nl-NL" altLang="en-US" sz="2400" dirty="0">
                <a:latin typeface="+mn-lt"/>
              </a:rPr>
              <a:t> Magic in </a:t>
            </a:r>
            <a:r>
              <a:rPr lang="nl-NL" altLang="en-US" sz="2400" dirty="0" err="1">
                <a:latin typeface="+mn-lt"/>
              </a:rPr>
              <a:t>Historical</a:t>
            </a:r>
            <a:r>
              <a:rPr lang="nl-NL" altLang="en-US" sz="2400" dirty="0">
                <a:latin typeface="+mn-lt"/>
              </a:rPr>
              <a:t> Context</a:t>
            </a:r>
          </a:p>
          <a:p>
            <a:pPr>
              <a:spcBef>
                <a:spcPct val="0"/>
              </a:spcBef>
              <a:buFontTx/>
              <a:buNone/>
            </a:pPr>
            <a:endParaRPr lang="nl-NL" altLang="en-US" sz="2400" dirty="0">
              <a:latin typeface="+mn-lt"/>
            </a:endParaRPr>
          </a:p>
          <a:p>
            <a:pPr>
              <a:spcBef>
                <a:spcPct val="0"/>
              </a:spcBef>
              <a:buFontTx/>
              <a:buNone/>
            </a:pPr>
            <a:r>
              <a:rPr lang="en-GB" altLang="en-US" sz="2400" dirty="0">
                <a:latin typeface="+mn-lt"/>
              </a:rPr>
              <a:t>Landscape and Agency in the </a:t>
            </a:r>
            <a:r>
              <a:rPr lang="en-GB" altLang="en-US" sz="2400" i="1" dirty="0" err="1">
                <a:latin typeface="+mn-lt"/>
              </a:rPr>
              <a:t>Dindschenschas</a:t>
            </a:r>
            <a:r>
              <a:rPr lang="en-GB" altLang="en-US" sz="2400" dirty="0">
                <a:latin typeface="+mn-lt"/>
              </a:rPr>
              <a:t> of </a:t>
            </a:r>
            <a:r>
              <a:rPr lang="en-GB" altLang="en-US" sz="2400" dirty="0" err="1">
                <a:latin typeface="+mn-lt"/>
              </a:rPr>
              <a:t>Odras</a:t>
            </a:r>
            <a:endParaRPr lang="en-GB" altLang="en-US" sz="2400" dirty="0">
              <a:latin typeface="+mn-lt"/>
            </a:endParaRPr>
          </a:p>
          <a:p>
            <a:pPr>
              <a:spcBef>
                <a:spcPct val="0"/>
              </a:spcBef>
              <a:buFontTx/>
              <a:buNone/>
            </a:pPr>
            <a:endParaRPr lang="en-US" altLang="en-US" sz="2400" dirty="0">
              <a:latin typeface="+mn-lt"/>
            </a:endParaRPr>
          </a:p>
          <a:p>
            <a:pPr>
              <a:spcBef>
                <a:spcPct val="0"/>
              </a:spcBef>
              <a:buNone/>
            </a:pPr>
            <a:r>
              <a:rPr lang="en-US" sz="2400" b="0" i="0" dirty="0">
                <a:solidFill>
                  <a:srgbClr val="000000"/>
                </a:solidFill>
                <a:effectLst/>
                <a:latin typeface="+mn-lt"/>
              </a:rPr>
              <a:t>Between Lab &amp; Psyche: Field Research on the Practice and Psychology of Alchemy: </a:t>
            </a:r>
            <a:r>
              <a:rPr lang="en-US" sz="2400" b="0" i="1" dirty="0">
                <a:solidFill>
                  <a:srgbClr val="000000"/>
                </a:solidFill>
                <a:effectLst/>
                <a:latin typeface="+mn-lt"/>
              </a:rPr>
              <a:t>The Analysis and Synthesis of Body, Soul, and Spirit</a:t>
            </a:r>
            <a:endParaRPr lang="en-US" sz="2400" b="0" i="0" dirty="0">
              <a:solidFill>
                <a:srgbClr val="000000"/>
              </a:solidFill>
              <a:effectLst/>
              <a:latin typeface="+mn-lt"/>
            </a:endParaRPr>
          </a:p>
          <a:p>
            <a:pPr>
              <a:spcBef>
                <a:spcPct val="0"/>
              </a:spcBef>
              <a:buFontTx/>
              <a:buNone/>
            </a:pPr>
            <a:endParaRPr lang="en-US" altLang="en-US" sz="2400" dirty="0"/>
          </a:p>
        </p:txBody>
      </p:sp>
      <p:sp>
        <p:nvSpPr>
          <p:cNvPr id="2" name="TextBox 1">
            <a:extLst>
              <a:ext uri="{FF2B5EF4-FFF2-40B4-BE49-F238E27FC236}">
                <a16:creationId xmlns:a16="http://schemas.microsoft.com/office/drawing/2014/main" id="{0AE098AB-2021-E145-9071-1071FA7CD589}"/>
              </a:ext>
            </a:extLst>
          </p:cNvPr>
          <p:cNvSpPr txBox="1"/>
          <p:nvPr/>
        </p:nvSpPr>
        <p:spPr>
          <a:xfrm>
            <a:off x="1775520" y="908720"/>
            <a:ext cx="8784976" cy="738664"/>
          </a:xfrm>
          <a:prstGeom prst="rect">
            <a:avLst/>
          </a:prstGeom>
          <a:noFill/>
        </p:spPr>
        <p:txBody>
          <a:bodyPr wrap="square" rtlCol="0">
            <a:spAutoFit/>
          </a:bodyPr>
          <a:lstStyle/>
          <a:p>
            <a:r>
              <a:rPr lang="en-US" altLang="en-US" sz="2400" dirty="0"/>
              <a:t>15,000-23,000 words (excluding notes, bibliography and attachments)</a:t>
            </a:r>
          </a:p>
          <a:p>
            <a:endParaRPr lang="en-US" dirty="0"/>
          </a:p>
        </p:txBody>
      </p:sp>
    </p:spTree>
    <p:extLst>
      <p:ext uri="{BB962C8B-B14F-4D97-AF65-F5344CB8AC3E}">
        <p14:creationId xmlns:p14="http://schemas.microsoft.com/office/powerpoint/2010/main" val="220986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9376" y="404664"/>
            <a:ext cx="7992887" cy="936103"/>
          </a:xfrm>
        </p:spPr>
        <p:txBody>
          <a:bodyPr>
            <a:normAutofit/>
          </a:bodyPr>
          <a:lstStyle/>
          <a:p>
            <a:r>
              <a:rPr lang="en-US" dirty="0"/>
              <a:t>Admissions</a:t>
            </a:r>
          </a:p>
        </p:txBody>
      </p:sp>
      <p:sp>
        <p:nvSpPr>
          <p:cNvPr id="4" name="Text Placeholder 3"/>
          <p:cNvSpPr>
            <a:spLocks noGrp="1"/>
          </p:cNvSpPr>
          <p:nvPr>
            <p:ph type="body" sz="quarter" idx="14"/>
          </p:nvPr>
        </p:nvSpPr>
        <p:spPr>
          <a:xfrm>
            <a:off x="479423" y="1584176"/>
            <a:ext cx="7992887" cy="5229200"/>
          </a:xfrm>
        </p:spPr>
        <p:txBody>
          <a:bodyPr>
            <a:noAutofit/>
          </a:bodyPr>
          <a:lstStyle/>
          <a:p>
            <a:pPr>
              <a:lnSpc>
                <a:spcPct val="100000"/>
              </a:lnSpc>
            </a:pPr>
            <a:r>
              <a:rPr lang="en-US" sz="2400" b="1" dirty="0"/>
              <a:t>Entry requirements</a:t>
            </a:r>
            <a:endParaRPr lang="en-GB" sz="2400" dirty="0"/>
          </a:p>
          <a:p>
            <a:pPr>
              <a:lnSpc>
                <a:spcPct val="100000"/>
              </a:lnSpc>
            </a:pPr>
            <a:endParaRPr lang="en-GB" sz="2400" dirty="0"/>
          </a:p>
          <a:p>
            <a:pPr>
              <a:lnSpc>
                <a:spcPct val="100000"/>
              </a:lnSpc>
            </a:pPr>
            <a:r>
              <a:rPr lang="en-GB" sz="2400" dirty="0"/>
              <a:t>Bachelor’s degree from an accredited university in humanities or social sciences with a minimum of 30 ECTS (equivalent to a full-time semester of academic studies) in the field of Religious studies or any other area that is pertinent to the study of Spirituality and/or Religion.</a:t>
            </a:r>
            <a:endParaRPr lang="en-US" sz="2400" dirty="0"/>
          </a:p>
          <a:p>
            <a:pPr>
              <a:lnSpc>
                <a:spcPct val="100000"/>
              </a:lnSpc>
            </a:pPr>
            <a:endParaRPr lang="en-US" sz="2400" dirty="0"/>
          </a:p>
          <a:p>
            <a:pPr>
              <a:lnSpc>
                <a:spcPct val="100000"/>
              </a:lnSpc>
            </a:pPr>
            <a:r>
              <a:rPr lang="en-US" sz="2400" b="1" dirty="0"/>
              <a:t>Specific questions about application and admission</a:t>
            </a:r>
          </a:p>
          <a:p>
            <a:pPr>
              <a:lnSpc>
                <a:spcPct val="100000"/>
              </a:lnSpc>
            </a:pPr>
            <a:r>
              <a:rPr lang="en-US" sz="2400" dirty="0"/>
              <a:t>Mail to: </a:t>
            </a:r>
            <a:r>
              <a:rPr lang="en-US" sz="2400" u="sng" dirty="0"/>
              <a:t>AdmissionsMA-fgw@uva.nl  </a:t>
            </a:r>
          </a:p>
        </p:txBody>
      </p:sp>
      <p:pic>
        <p:nvPicPr>
          <p:cNvPr id="5" name="Picture Placeholder 4"/>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1756" r="12274"/>
          <a:stretch/>
        </p:blipFill>
        <p:spPr/>
      </p:pic>
    </p:spTree>
    <p:extLst>
      <p:ext uri="{BB962C8B-B14F-4D97-AF65-F5344CB8AC3E}">
        <p14:creationId xmlns:p14="http://schemas.microsoft.com/office/powerpoint/2010/main" val="100957335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txBody>
          <a:bodyPr/>
          <a:lstStyle/>
          <a:p>
            <a:endParaRPr lang="nl-NL"/>
          </a:p>
        </p:txBody>
      </p:sp>
      <p:sp>
        <p:nvSpPr>
          <p:cNvPr id="3" name="Title 2"/>
          <p:cNvSpPr>
            <a:spLocks noGrp="1"/>
          </p:cNvSpPr>
          <p:nvPr>
            <p:ph type="title"/>
          </p:nvPr>
        </p:nvSpPr>
        <p:spPr>
          <a:xfrm>
            <a:off x="407368" y="1844824"/>
            <a:ext cx="5472607" cy="1440160"/>
          </a:xfrm>
        </p:spPr>
        <p:txBody>
          <a:bodyPr anchor="ctr">
            <a:normAutofit/>
          </a:bodyPr>
          <a:lstStyle/>
          <a:p>
            <a:pPr algn="ctr"/>
            <a:r>
              <a:rPr lang="en-US" sz="4000" dirty="0"/>
              <a:t>You think you don’t fulfil the entry requirements?</a:t>
            </a:r>
            <a:endParaRPr lang="en-GB" sz="40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2024" y="0"/>
            <a:ext cx="587997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5400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p:cNvSpPr>
            <a:spLocks noGrp="1"/>
          </p:cNvSpPr>
          <p:nvPr>
            <p:ph type="title"/>
          </p:nvPr>
        </p:nvSpPr>
        <p:spPr>
          <a:xfrm>
            <a:off x="-24680" y="620688"/>
            <a:ext cx="12313368" cy="6237312"/>
          </a:xfrm>
          <a:solidFill>
            <a:schemeClr val="tx1"/>
          </a:solidFill>
        </p:spPr>
        <p:txBody>
          <a:bodyPr anchor="ctr">
            <a:normAutofit/>
          </a:bodyPr>
          <a:lstStyle/>
          <a:p>
            <a:pPr algn="ctr"/>
            <a:r>
              <a:rPr lang="en-US" sz="4400" dirty="0">
                <a:solidFill>
                  <a:schemeClr val="accent5">
                    <a:lumMod val="40000"/>
                    <a:lumOff val="60000"/>
                  </a:schemeClr>
                </a:solidFill>
              </a:rPr>
              <a:t>Who cares about religion today anyway?</a:t>
            </a:r>
            <a:endParaRPr lang="en-GB" sz="4400" dirty="0">
              <a:solidFill>
                <a:schemeClr val="accent5">
                  <a:lumMod val="40000"/>
                  <a:lumOff val="60000"/>
                </a:schemeClr>
              </a:solidFill>
            </a:endParaRPr>
          </a:p>
        </p:txBody>
      </p:sp>
    </p:spTree>
    <p:extLst>
      <p:ext uri="{BB962C8B-B14F-4D97-AF65-F5344CB8AC3E}">
        <p14:creationId xmlns:p14="http://schemas.microsoft.com/office/powerpoint/2010/main" val="821859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txBody>
          <a:bodyPr/>
          <a:lstStyle/>
          <a:p>
            <a:endParaRPr lang="nl-NL"/>
          </a:p>
        </p:txBody>
      </p:sp>
      <p:sp>
        <p:nvSpPr>
          <p:cNvPr id="3" name="Title 2"/>
          <p:cNvSpPr>
            <a:spLocks noGrp="1"/>
          </p:cNvSpPr>
          <p:nvPr>
            <p:ph type="title"/>
          </p:nvPr>
        </p:nvSpPr>
        <p:spPr>
          <a:xfrm>
            <a:off x="407368" y="1988840"/>
            <a:ext cx="5472607" cy="1440160"/>
          </a:xfrm>
        </p:spPr>
        <p:txBody>
          <a:bodyPr anchor="ctr">
            <a:normAutofit/>
          </a:bodyPr>
          <a:lstStyle/>
          <a:p>
            <a:pPr algn="ctr"/>
            <a:r>
              <a:rPr lang="en-GB" sz="4000" dirty="0"/>
              <a:t>Don’t despair!</a:t>
            </a:r>
            <a:br>
              <a:rPr lang="en-GB" sz="4000" dirty="0"/>
            </a:br>
            <a:r>
              <a:rPr lang="en-GB" sz="4000" dirty="0"/>
              <a:t>There is the </a:t>
            </a:r>
            <a:r>
              <a:rPr lang="en-GB" sz="4000" dirty="0">
                <a:hlinkClick r:id="rId3"/>
              </a:rPr>
              <a:t>pre-master</a:t>
            </a:r>
            <a:r>
              <a:rPr lang="en-GB" sz="4000" dirty="0"/>
              <a:t>.</a:t>
            </a:r>
          </a:p>
        </p:txBody>
      </p:sp>
      <p:pic>
        <p:nvPicPr>
          <p:cNvPr id="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5798" r="13178"/>
          <a:stretch/>
        </p:blipFill>
        <p:spPr bwMode="auto">
          <a:xfrm>
            <a:off x="5932967" y="0"/>
            <a:ext cx="626507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1181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9376" y="404664"/>
            <a:ext cx="7992887" cy="936103"/>
          </a:xfrm>
        </p:spPr>
        <p:txBody>
          <a:bodyPr>
            <a:normAutofit/>
          </a:bodyPr>
          <a:lstStyle/>
          <a:p>
            <a:r>
              <a:rPr lang="en-US" dirty="0"/>
              <a:t>After your MA </a:t>
            </a:r>
            <a:r>
              <a:rPr lang="en-US" dirty="0" err="1"/>
              <a:t>Programme</a:t>
            </a:r>
            <a:r>
              <a:rPr lang="en-US" dirty="0"/>
              <a:t>?</a:t>
            </a:r>
          </a:p>
        </p:txBody>
      </p:sp>
      <p:sp>
        <p:nvSpPr>
          <p:cNvPr id="4" name="Text Placeholder 3"/>
          <p:cNvSpPr>
            <a:spLocks noGrp="1"/>
          </p:cNvSpPr>
          <p:nvPr>
            <p:ph type="body" sz="quarter" idx="14"/>
          </p:nvPr>
        </p:nvSpPr>
        <p:spPr>
          <a:xfrm>
            <a:off x="119336" y="1340768"/>
            <a:ext cx="9094076" cy="5445224"/>
          </a:xfrm>
        </p:spPr>
        <p:txBody>
          <a:bodyPr>
            <a:noAutofit/>
          </a:bodyPr>
          <a:lstStyle/>
          <a:p>
            <a:pPr marL="342900" indent="-342900">
              <a:lnSpc>
                <a:spcPct val="100000"/>
              </a:lnSpc>
              <a:buFont typeface="Arial" panose="020B0604020202020204" pitchFamily="34" charset="0"/>
              <a:buChar char="•"/>
            </a:pPr>
            <a:r>
              <a:rPr lang="en-GB" sz="2400" dirty="0"/>
              <a:t>Education and teaching, particularly in the case of religion and social disciplines, as well as policy development in an educational setting.</a:t>
            </a:r>
          </a:p>
          <a:p>
            <a:pPr marL="342900" indent="-342900">
              <a:lnSpc>
                <a:spcPct val="100000"/>
              </a:lnSpc>
              <a:buFont typeface="Arial" panose="020B0604020202020204" pitchFamily="34" charset="0"/>
              <a:buChar char="•"/>
            </a:pPr>
            <a:endParaRPr lang="en-GB" sz="2400" dirty="0"/>
          </a:p>
        </p:txBody>
      </p:sp>
      <p:pic>
        <p:nvPicPr>
          <p:cNvPr id="1126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3586" r="35638" b="2498"/>
          <a:stretch/>
        </p:blipFill>
        <p:spPr bwMode="auto">
          <a:xfrm>
            <a:off x="9336360" y="0"/>
            <a:ext cx="28803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7450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9376" y="404664"/>
            <a:ext cx="7992887" cy="936103"/>
          </a:xfrm>
        </p:spPr>
        <p:txBody>
          <a:bodyPr>
            <a:normAutofit/>
          </a:bodyPr>
          <a:lstStyle/>
          <a:p>
            <a:r>
              <a:rPr lang="en-US" dirty="0"/>
              <a:t>After your MA </a:t>
            </a:r>
            <a:r>
              <a:rPr lang="en-US" dirty="0" err="1"/>
              <a:t>Programme</a:t>
            </a:r>
            <a:r>
              <a:rPr lang="en-US" dirty="0"/>
              <a:t>?</a:t>
            </a:r>
          </a:p>
        </p:txBody>
      </p:sp>
      <p:sp>
        <p:nvSpPr>
          <p:cNvPr id="4" name="Text Placeholder 3"/>
          <p:cNvSpPr>
            <a:spLocks noGrp="1"/>
          </p:cNvSpPr>
          <p:nvPr>
            <p:ph type="body" sz="quarter" idx="14"/>
          </p:nvPr>
        </p:nvSpPr>
        <p:spPr>
          <a:xfrm>
            <a:off x="119336" y="1340768"/>
            <a:ext cx="9094076" cy="5445224"/>
          </a:xfrm>
        </p:spPr>
        <p:txBody>
          <a:bodyPr>
            <a:noAutofit/>
          </a:bodyPr>
          <a:lstStyle/>
          <a:p>
            <a:pPr marL="342900" indent="-342900">
              <a:lnSpc>
                <a:spcPct val="100000"/>
              </a:lnSpc>
              <a:buFont typeface="Arial" panose="020B0604020202020204" pitchFamily="34" charset="0"/>
              <a:buChar char="•"/>
            </a:pPr>
            <a:r>
              <a:rPr lang="en-GB" sz="2400" dirty="0"/>
              <a:t>Education and teaching, particularly in the case of religion and social disciplines, as well as policy development in an educational setting.</a:t>
            </a:r>
          </a:p>
          <a:p>
            <a:pPr marL="342900" indent="-342900">
              <a:lnSpc>
                <a:spcPct val="100000"/>
              </a:lnSpc>
              <a:buFont typeface="Arial" panose="020B0604020202020204" pitchFamily="34" charset="0"/>
              <a:buChar char="•"/>
            </a:pPr>
            <a:r>
              <a:rPr lang="en-GB" sz="2400" dirty="0"/>
              <a:t>Journalism and media</a:t>
            </a:r>
          </a:p>
          <a:p>
            <a:pPr marL="342900" indent="-342900">
              <a:lnSpc>
                <a:spcPct val="100000"/>
              </a:lnSpc>
              <a:buFont typeface="Arial" panose="020B0604020202020204" pitchFamily="34" charset="0"/>
              <a:buChar char="•"/>
            </a:pPr>
            <a:endParaRPr lang="en-GB" sz="2400" dirty="0"/>
          </a:p>
        </p:txBody>
      </p:sp>
      <p:pic>
        <p:nvPicPr>
          <p:cNvPr id="1126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3586" r="35638" b="2498"/>
          <a:stretch/>
        </p:blipFill>
        <p:spPr bwMode="auto">
          <a:xfrm>
            <a:off x="9336360" y="0"/>
            <a:ext cx="28803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8874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9376" y="404664"/>
            <a:ext cx="7992887" cy="936103"/>
          </a:xfrm>
        </p:spPr>
        <p:txBody>
          <a:bodyPr>
            <a:normAutofit/>
          </a:bodyPr>
          <a:lstStyle/>
          <a:p>
            <a:r>
              <a:rPr lang="en-US" dirty="0"/>
              <a:t>After your MA </a:t>
            </a:r>
            <a:r>
              <a:rPr lang="en-US" dirty="0" err="1"/>
              <a:t>Programme</a:t>
            </a:r>
            <a:r>
              <a:rPr lang="en-US" dirty="0"/>
              <a:t>?</a:t>
            </a:r>
          </a:p>
        </p:txBody>
      </p:sp>
      <p:sp>
        <p:nvSpPr>
          <p:cNvPr id="4" name="Text Placeholder 3"/>
          <p:cNvSpPr>
            <a:spLocks noGrp="1"/>
          </p:cNvSpPr>
          <p:nvPr>
            <p:ph type="body" sz="quarter" idx="14"/>
          </p:nvPr>
        </p:nvSpPr>
        <p:spPr>
          <a:xfrm>
            <a:off x="119336" y="1340768"/>
            <a:ext cx="9094076" cy="5445224"/>
          </a:xfrm>
        </p:spPr>
        <p:txBody>
          <a:bodyPr>
            <a:noAutofit/>
          </a:bodyPr>
          <a:lstStyle/>
          <a:p>
            <a:pPr marL="342900" indent="-342900">
              <a:lnSpc>
                <a:spcPct val="100000"/>
              </a:lnSpc>
              <a:buFont typeface="Arial" panose="020B0604020202020204" pitchFamily="34" charset="0"/>
              <a:buChar char="•"/>
            </a:pPr>
            <a:r>
              <a:rPr lang="en-GB" sz="2400" dirty="0"/>
              <a:t>Education and teaching, particularly in the case of religion and social disciplines, as well as policy development in an educational setting.</a:t>
            </a:r>
          </a:p>
          <a:p>
            <a:pPr marL="342900" indent="-342900">
              <a:lnSpc>
                <a:spcPct val="100000"/>
              </a:lnSpc>
              <a:buFont typeface="Arial" panose="020B0604020202020204" pitchFamily="34" charset="0"/>
              <a:buChar char="•"/>
            </a:pPr>
            <a:r>
              <a:rPr lang="en-GB" sz="2400" dirty="0"/>
              <a:t>Journalism and media</a:t>
            </a:r>
          </a:p>
          <a:p>
            <a:pPr marL="342900" indent="-342900">
              <a:lnSpc>
                <a:spcPct val="100000"/>
              </a:lnSpc>
              <a:buFont typeface="Arial" panose="020B0604020202020204" pitchFamily="34" charset="0"/>
              <a:buChar char="•"/>
            </a:pPr>
            <a:r>
              <a:rPr lang="en-GB" sz="2400" dirty="0"/>
              <a:t>Academic career (Research Master)</a:t>
            </a:r>
          </a:p>
          <a:p>
            <a:pPr marL="342900" indent="-342900">
              <a:lnSpc>
                <a:spcPct val="100000"/>
              </a:lnSpc>
              <a:buFont typeface="Arial" panose="020B0604020202020204" pitchFamily="34" charset="0"/>
              <a:buChar char="•"/>
            </a:pPr>
            <a:endParaRPr lang="en-GB" sz="2400" dirty="0"/>
          </a:p>
        </p:txBody>
      </p:sp>
      <p:pic>
        <p:nvPicPr>
          <p:cNvPr id="1126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3586" r="35638" b="2498"/>
          <a:stretch/>
        </p:blipFill>
        <p:spPr bwMode="auto">
          <a:xfrm>
            <a:off x="9336360" y="0"/>
            <a:ext cx="28803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8874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9376" y="404664"/>
            <a:ext cx="7992887" cy="936103"/>
          </a:xfrm>
        </p:spPr>
        <p:txBody>
          <a:bodyPr>
            <a:normAutofit/>
          </a:bodyPr>
          <a:lstStyle/>
          <a:p>
            <a:r>
              <a:rPr lang="en-US" dirty="0"/>
              <a:t>After your MA </a:t>
            </a:r>
            <a:r>
              <a:rPr lang="en-US" dirty="0" err="1"/>
              <a:t>Programme</a:t>
            </a:r>
            <a:r>
              <a:rPr lang="en-US" dirty="0"/>
              <a:t>?</a:t>
            </a:r>
          </a:p>
        </p:txBody>
      </p:sp>
      <p:sp>
        <p:nvSpPr>
          <p:cNvPr id="4" name="Text Placeholder 3"/>
          <p:cNvSpPr>
            <a:spLocks noGrp="1"/>
          </p:cNvSpPr>
          <p:nvPr>
            <p:ph type="body" sz="quarter" idx="14"/>
          </p:nvPr>
        </p:nvSpPr>
        <p:spPr>
          <a:xfrm>
            <a:off x="119336" y="1340768"/>
            <a:ext cx="9094076" cy="5445224"/>
          </a:xfrm>
        </p:spPr>
        <p:txBody>
          <a:bodyPr>
            <a:noAutofit/>
          </a:bodyPr>
          <a:lstStyle/>
          <a:p>
            <a:pPr marL="342900" indent="-342900">
              <a:lnSpc>
                <a:spcPct val="100000"/>
              </a:lnSpc>
              <a:buFont typeface="Arial" panose="020B0604020202020204" pitchFamily="34" charset="0"/>
              <a:buChar char="•"/>
            </a:pPr>
            <a:r>
              <a:rPr lang="en-GB" sz="2400" dirty="0"/>
              <a:t>Education and teaching, particularly in the case of religion and social disciplines, as well as policy development in an educational setting.</a:t>
            </a:r>
          </a:p>
          <a:p>
            <a:pPr marL="342900" indent="-342900">
              <a:lnSpc>
                <a:spcPct val="100000"/>
              </a:lnSpc>
              <a:buFont typeface="Arial" panose="020B0604020202020204" pitchFamily="34" charset="0"/>
              <a:buChar char="•"/>
            </a:pPr>
            <a:r>
              <a:rPr lang="en-GB" sz="2400" dirty="0"/>
              <a:t>Journalism and media</a:t>
            </a:r>
          </a:p>
          <a:p>
            <a:pPr marL="342900" indent="-342900">
              <a:lnSpc>
                <a:spcPct val="100000"/>
              </a:lnSpc>
              <a:buFont typeface="Arial" panose="020B0604020202020204" pitchFamily="34" charset="0"/>
              <a:buChar char="•"/>
            </a:pPr>
            <a:r>
              <a:rPr lang="en-GB" sz="2400" dirty="0"/>
              <a:t>Academic career (Research Master)</a:t>
            </a:r>
          </a:p>
          <a:p>
            <a:pPr marL="342900" indent="-342900">
              <a:lnSpc>
                <a:spcPct val="100000"/>
              </a:lnSpc>
              <a:buFont typeface="Arial" panose="020B0604020202020204" pitchFamily="34" charset="0"/>
              <a:buChar char="•"/>
            </a:pPr>
            <a:r>
              <a:rPr lang="en-GB" sz="2400" dirty="0"/>
              <a:t>Editor in a publishing house.</a:t>
            </a:r>
          </a:p>
          <a:p>
            <a:pPr marL="342900" indent="-342900">
              <a:lnSpc>
                <a:spcPct val="100000"/>
              </a:lnSpc>
              <a:buFont typeface="Arial" panose="020B0604020202020204" pitchFamily="34" charset="0"/>
              <a:buChar char="•"/>
            </a:pPr>
            <a:endParaRPr lang="en-GB" sz="2400" dirty="0"/>
          </a:p>
        </p:txBody>
      </p:sp>
      <p:pic>
        <p:nvPicPr>
          <p:cNvPr id="1126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3586" r="35638" b="2498"/>
          <a:stretch/>
        </p:blipFill>
        <p:spPr bwMode="auto">
          <a:xfrm>
            <a:off x="9336360" y="0"/>
            <a:ext cx="28803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8874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9376" y="404664"/>
            <a:ext cx="7992887" cy="936103"/>
          </a:xfrm>
        </p:spPr>
        <p:txBody>
          <a:bodyPr>
            <a:normAutofit/>
          </a:bodyPr>
          <a:lstStyle/>
          <a:p>
            <a:r>
              <a:rPr lang="en-US" dirty="0"/>
              <a:t>After your MA </a:t>
            </a:r>
            <a:r>
              <a:rPr lang="en-US" dirty="0" err="1"/>
              <a:t>Programme</a:t>
            </a:r>
            <a:r>
              <a:rPr lang="en-US" dirty="0"/>
              <a:t>?</a:t>
            </a:r>
          </a:p>
        </p:txBody>
      </p:sp>
      <p:sp>
        <p:nvSpPr>
          <p:cNvPr id="4" name="Text Placeholder 3"/>
          <p:cNvSpPr>
            <a:spLocks noGrp="1"/>
          </p:cNvSpPr>
          <p:nvPr>
            <p:ph type="body" sz="quarter" idx="14"/>
          </p:nvPr>
        </p:nvSpPr>
        <p:spPr>
          <a:xfrm>
            <a:off x="119336" y="1340768"/>
            <a:ext cx="9094076" cy="5445224"/>
          </a:xfrm>
        </p:spPr>
        <p:txBody>
          <a:bodyPr>
            <a:noAutofit/>
          </a:bodyPr>
          <a:lstStyle/>
          <a:p>
            <a:pPr marL="342900" indent="-342900">
              <a:lnSpc>
                <a:spcPct val="100000"/>
              </a:lnSpc>
              <a:buFont typeface="Arial" panose="020B0604020202020204" pitchFamily="34" charset="0"/>
              <a:buChar char="•"/>
            </a:pPr>
            <a:r>
              <a:rPr lang="en-GB" sz="2400" dirty="0"/>
              <a:t>Education and teaching, particularly in the case of religion and social disciplines, as well as policy development in an educational setting.</a:t>
            </a:r>
          </a:p>
          <a:p>
            <a:pPr marL="342900" indent="-342900">
              <a:lnSpc>
                <a:spcPct val="100000"/>
              </a:lnSpc>
              <a:buFont typeface="Arial" panose="020B0604020202020204" pitchFamily="34" charset="0"/>
              <a:buChar char="•"/>
            </a:pPr>
            <a:r>
              <a:rPr lang="en-GB" sz="2400" dirty="0"/>
              <a:t>Journalism and media</a:t>
            </a:r>
          </a:p>
          <a:p>
            <a:pPr marL="342900" indent="-342900">
              <a:lnSpc>
                <a:spcPct val="100000"/>
              </a:lnSpc>
              <a:buFont typeface="Arial" panose="020B0604020202020204" pitchFamily="34" charset="0"/>
              <a:buChar char="•"/>
            </a:pPr>
            <a:r>
              <a:rPr lang="en-GB" sz="2400" dirty="0"/>
              <a:t>Academic career (Research Master)</a:t>
            </a:r>
          </a:p>
          <a:p>
            <a:pPr marL="342900" indent="-342900">
              <a:lnSpc>
                <a:spcPct val="100000"/>
              </a:lnSpc>
              <a:buFont typeface="Arial" panose="020B0604020202020204" pitchFamily="34" charset="0"/>
              <a:buChar char="•"/>
            </a:pPr>
            <a:r>
              <a:rPr lang="en-GB" sz="2400" dirty="0"/>
              <a:t>Editor in a publishing house.</a:t>
            </a:r>
          </a:p>
          <a:p>
            <a:pPr marL="342900" indent="-342900">
              <a:lnSpc>
                <a:spcPct val="100000"/>
              </a:lnSpc>
              <a:buFont typeface="Arial" panose="020B0604020202020204" pitchFamily="34" charset="0"/>
              <a:buChar char="•"/>
            </a:pPr>
            <a:r>
              <a:rPr lang="en-GB" sz="2400"/>
              <a:t>Work for government </a:t>
            </a:r>
            <a:r>
              <a:rPr lang="en-GB" sz="2400" dirty="0"/>
              <a:t>institutions at various levels, both national and international, aimed at policy development and information. These could include ministries of domestic affairs, foreign affairs, law and foreign aid, municipal government, migration policies, religious diversity and minority policies.</a:t>
            </a:r>
          </a:p>
          <a:p>
            <a:pPr marL="342900" indent="-342900">
              <a:lnSpc>
                <a:spcPct val="100000"/>
              </a:lnSpc>
              <a:buFont typeface="Arial" panose="020B0604020202020204" pitchFamily="34" charset="0"/>
              <a:buChar char="•"/>
            </a:pPr>
            <a:endParaRPr lang="en-GB" sz="2400" dirty="0"/>
          </a:p>
        </p:txBody>
      </p:sp>
      <p:pic>
        <p:nvPicPr>
          <p:cNvPr id="1126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3586" r="35638" b="2498"/>
          <a:stretch/>
        </p:blipFill>
        <p:spPr bwMode="auto">
          <a:xfrm>
            <a:off x="9336360" y="0"/>
            <a:ext cx="28803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8874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9376" y="404664"/>
            <a:ext cx="7992887" cy="936103"/>
          </a:xfrm>
        </p:spPr>
        <p:txBody>
          <a:bodyPr>
            <a:normAutofit/>
          </a:bodyPr>
          <a:lstStyle/>
          <a:p>
            <a:r>
              <a:rPr lang="en-US" dirty="0"/>
              <a:t>After your MA </a:t>
            </a:r>
            <a:r>
              <a:rPr lang="en-US" dirty="0" err="1"/>
              <a:t>Programme</a:t>
            </a:r>
            <a:r>
              <a:rPr lang="en-US" dirty="0"/>
              <a:t>?</a:t>
            </a:r>
          </a:p>
        </p:txBody>
      </p:sp>
      <p:sp>
        <p:nvSpPr>
          <p:cNvPr id="4" name="Text Placeholder 3"/>
          <p:cNvSpPr>
            <a:spLocks noGrp="1"/>
          </p:cNvSpPr>
          <p:nvPr>
            <p:ph type="body" sz="quarter" idx="14"/>
          </p:nvPr>
        </p:nvSpPr>
        <p:spPr>
          <a:xfrm>
            <a:off x="119336" y="1340768"/>
            <a:ext cx="9094076" cy="5445224"/>
          </a:xfrm>
        </p:spPr>
        <p:txBody>
          <a:bodyPr>
            <a:noAutofit/>
          </a:bodyPr>
          <a:lstStyle/>
          <a:p>
            <a:pPr marL="342900" indent="-342900">
              <a:lnSpc>
                <a:spcPct val="100000"/>
              </a:lnSpc>
              <a:buFont typeface="Arial" panose="020B0604020202020204" pitchFamily="34" charset="0"/>
              <a:buChar char="•"/>
            </a:pPr>
            <a:r>
              <a:rPr lang="en-GB" sz="2400" dirty="0"/>
              <a:t>Education and teaching, particularly in the case of religion and social disciplines, as well as policy development in an educational setting.</a:t>
            </a:r>
          </a:p>
          <a:p>
            <a:pPr marL="342900" indent="-342900">
              <a:lnSpc>
                <a:spcPct val="100000"/>
              </a:lnSpc>
              <a:buFont typeface="Arial" panose="020B0604020202020204" pitchFamily="34" charset="0"/>
              <a:buChar char="•"/>
            </a:pPr>
            <a:r>
              <a:rPr lang="en-GB" sz="2400" dirty="0"/>
              <a:t>Journalism and media</a:t>
            </a:r>
          </a:p>
          <a:p>
            <a:pPr marL="342900" indent="-342900">
              <a:lnSpc>
                <a:spcPct val="100000"/>
              </a:lnSpc>
              <a:buFont typeface="Arial" panose="020B0604020202020204" pitchFamily="34" charset="0"/>
              <a:buChar char="•"/>
            </a:pPr>
            <a:r>
              <a:rPr lang="en-GB" sz="2400" dirty="0"/>
              <a:t>Academic career (Research Master)</a:t>
            </a:r>
          </a:p>
          <a:p>
            <a:pPr marL="342900" indent="-342900">
              <a:lnSpc>
                <a:spcPct val="100000"/>
              </a:lnSpc>
              <a:buFont typeface="Arial" panose="020B0604020202020204" pitchFamily="34" charset="0"/>
              <a:buChar char="•"/>
            </a:pPr>
            <a:r>
              <a:rPr lang="en-GB" sz="2400" dirty="0"/>
              <a:t>Editor in a publishing house.</a:t>
            </a:r>
          </a:p>
          <a:p>
            <a:pPr marL="342900" indent="-342900">
              <a:lnSpc>
                <a:spcPct val="100000"/>
              </a:lnSpc>
              <a:buFont typeface="Arial" panose="020B0604020202020204" pitchFamily="34" charset="0"/>
              <a:buChar char="•"/>
            </a:pPr>
            <a:r>
              <a:rPr lang="en-GB" sz="2400" dirty="0"/>
              <a:t>Work for government institutions at various levels, both national and international, aimed at policy development and information. These could include ministries of domestic affairs, foreign affairs, law and foreign aid, municipal government, migration policies, religious diversity and minority policies.</a:t>
            </a:r>
          </a:p>
          <a:p>
            <a:pPr marL="342900" indent="-342900">
              <a:lnSpc>
                <a:spcPct val="100000"/>
              </a:lnSpc>
              <a:buFont typeface="Arial" panose="020B0604020202020204" pitchFamily="34" charset="0"/>
              <a:buChar char="•"/>
            </a:pPr>
            <a:r>
              <a:rPr lang="en-GB" sz="2400" dirty="0"/>
              <a:t>Work for non-governmental organisations in the fields of policy development, foreign affairs, expert information, aid, mediation.</a:t>
            </a:r>
          </a:p>
          <a:p>
            <a:pPr marL="342900" indent="-342900">
              <a:lnSpc>
                <a:spcPct val="100000"/>
              </a:lnSpc>
              <a:buFont typeface="Arial" panose="020B0604020202020204" pitchFamily="34" charset="0"/>
              <a:buChar char="•"/>
            </a:pPr>
            <a:endParaRPr lang="en-GB" sz="2400" dirty="0"/>
          </a:p>
        </p:txBody>
      </p:sp>
      <p:pic>
        <p:nvPicPr>
          <p:cNvPr id="1126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3586" r="35638" b="2498"/>
          <a:stretch/>
        </p:blipFill>
        <p:spPr bwMode="auto">
          <a:xfrm>
            <a:off x="9336360" y="0"/>
            <a:ext cx="28803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8874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9377" y="476672"/>
            <a:ext cx="5616576" cy="936103"/>
          </a:xfrm>
        </p:spPr>
        <p:txBody>
          <a:bodyPr>
            <a:noAutofit/>
          </a:bodyPr>
          <a:lstStyle/>
          <a:p>
            <a:r>
              <a:rPr lang="en-US" dirty="0"/>
              <a:t>Deadlines</a:t>
            </a:r>
          </a:p>
        </p:txBody>
      </p:sp>
      <p:sp>
        <p:nvSpPr>
          <p:cNvPr id="4" name="Text Placeholder 3"/>
          <p:cNvSpPr>
            <a:spLocks noGrp="1"/>
          </p:cNvSpPr>
          <p:nvPr>
            <p:ph type="body" sz="quarter" idx="14"/>
          </p:nvPr>
        </p:nvSpPr>
        <p:spPr>
          <a:xfrm>
            <a:off x="335360" y="1772816"/>
            <a:ext cx="6480672" cy="5040560"/>
          </a:xfrm>
        </p:spPr>
        <p:txBody>
          <a:bodyPr>
            <a:normAutofit fontScale="77500" lnSpcReduction="20000"/>
          </a:bodyPr>
          <a:lstStyle/>
          <a:p>
            <a:pPr>
              <a:lnSpc>
                <a:spcPct val="100000"/>
              </a:lnSpc>
              <a:spcBef>
                <a:spcPts val="1400"/>
              </a:spcBef>
            </a:pPr>
            <a:r>
              <a:rPr lang="en-US" sz="3100" b="1" dirty="0"/>
              <a:t>1-year MA</a:t>
            </a:r>
            <a:endParaRPr lang="en-US" sz="3100" dirty="0"/>
          </a:p>
          <a:p>
            <a:pPr marL="342900" indent="-342900">
              <a:lnSpc>
                <a:spcPct val="100000"/>
              </a:lnSpc>
              <a:spcBef>
                <a:spcPts val="1400"/>
              </a:spcBef>
              <a:buFont typeface="Arial" panose="020B0604020202020204" pitchFamily="34" charset="0"/>
              <a:buChar char="•"/>
            </a:pPr>
            <a:r>
              <a:rPr lang="en-US" sz="3100" dirty="0"/>
              <a:t>1 March 2025: All applicants with a non-EU/EEA nationality</a:t>
            </a:r>
          </a:p>
          <a:p>
            <a:pPr marL="342900" indent="-342900">
              <a:lnSpc>
                <a:spcPct val="100000"/>
              </a:lnSpc>
              <a:spcBef>
                <a:spcPts val="1400"/>
              </a:spcBef>
              <a:buFont typeface="Arial" panose="020B0604020202020204" pitchFamily="34" charset="0"/>
              <a:buChar char="•"/>
            </a:pPr>
            <a:r>
              <a:rPr lang="en-US" sz="3100" dirty="0"/>
              <a:t>15 May 2025: Applicants with a Dutch nationality or an EU/EEA nationality</a:t>
            </a:r>
          </a:p>
          <a:p>
            <a:pPr marL="342900" indent="-342900">
              <a:lnSpc>
                <a:spcPct val="100000"/>
              </a:lnSpc>
              <a:spcBef>
                <a:spcPts val="1400"/>
              </a:spcBef>
              <a:buFont typeface="Arial" panose="020B0604020202020204" pitchFamily="34" charset="0"/>
              <a:buChar char="•"/>
            </a:pPr>
            <a:endParaRPr lang="en-US" sz="3100" b="1" dirty="0"/>
          </a:p>
          <a:p>
            <a:pPr>
              <a:lnSpc>
                <a:spcPct val="100000"/>
              </a:lnSpc>
              <a:spcBef>
                <a:spcPts val="1400"/>
              </a:spcBef>
            </a:pPr>
            <a:r>
              <a:rPr lang="en-US" sz="3100" b="1" dirty="0"/>
              <a:t>Research Master</a:t>
            </a:r>
          </a:p>
          <a:p>
            <a:pPr marL="342900" indent="-342900">
              <a:lnSpc>
                <a:spcPct val="100000"/>
              </a:lnSpc>
              <a:spcBef>
                <a:spcPts val="1400"/>
              </a:spcBef>
              <a:buFont typeface="Arial" panose="020B0604020202020204" pitchFamily="34" charset="0"/>
              <a:buChar char="•"/>
            </a:pPr>
            <a:r>
              <a:rPr lang="en-GB" sz="3100" dirty="0"/>
              <a:t>1 </a:t>
            </a:r>
            <a:r>
              <a:rPr lang="en-GB" sz="3100"/>
              <a:t>March 2025: </a:t>
            </a:r>
            <a:r>
              <a:rPr lang="en-GB" sz="3100" dirty="0"/>
              <a:t>Dutch and Foreign Nationals</a:t>
            </a:r>
            <a:endParaRPr lang="en-US" sz="3100" b="1" dirty="0"/>
          </a:p>
          <a:p>
            <a:pPr>
              <a:lnSpc>
                <a:spcPct val="100000"/>
              </a:lnSpc>
              <a:spcBef>
                <a:spcPts val="1400"/>
              </a:spcBef>
            </a:pPr>
            <a:endParaRPr lang="en-US" sz="2400" dirty="0"/>
          </a:p>
          <a:p>
            <a:pPr>
              <a:lnSpc>
                <a:spcPct val="100000"/>
              </a:lnSpc>
              <a:spcBef>
                <a:spcPts val="1400"/>
              </a:spcBef>
            </a:pPr>
            <a:br>
              <a:rPr lang="en-US" sz="1600" dirty="0"/>
            </a:br>
            <a:r>
              <a:rPr lang="en-US" sz="2100" dirty="0"/>
              <a:t>* If you are an applicant with an EU/EEA nationality and wish to apply for housing, you must submit your application by 1 March 2025.</a:t>
            </a:r>
          </a:p>
          <a:p>
            <a:pPr>
              <a:lnSpc>
                <a:spcPct val="100000"/>
              </a:lnSpc>
              <a:spcBef>
                <a:spcPts val="1400"/>
              </a:spcBef>
            </a:pPr>
            <a:r>
              <a:rPr lang="en-US" sz="2100" dirty="0">
                <a:hlinkClick r:id="rId3"/>
              </a:rPr>
              <a:t>www.gsh.uva.nl</a:t>
            </a:r>
            <a:r>
              <a:rPr lang="en-US" sz="2100" dirty="0"/>
              <a:t>  </a:t>
            </a:r>
          </a:p>
          <a:p>
            <a:endParaRPr lang="en-US" dirty="0"/>
          </a:p>
        </p:txBody>
      </p:sp>
      <p:pic>
        <p:nvPicPr>
          <p:cNvPr id="5" name="Picture Placeholder 4"/>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2190" r="22190"/>
          <a:stretch>
            <a:fillRect/>
          </a:stretch>
        </p:blipFill>
        <p:spPr>
          <a:xfrm>
            <a:off x="6816080" y="0"/>
            <a:ext cx="5375920" cy="6858000"/>
          </a:xfrm>
        </p:spPr>
      </p:pic>
    </p:spTree>
    <p:extLst>
      <p:ext uri="{BB962C8B-B14F-4D97-AF65-F5344CB8AC3E}">
        <p14:creationId xmlns:p14="http://schemas.microsoft.com/office/powerpoint/2010/main" val="3626916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478800" y="691200"/>
            <a:ext cx="11159196" cy="936103"/>
          </a:xfrm>
        </p:spPr>
        <p:txBody>
          <a:bodyPr/>
          <a:lstStyle/>
          <a:p>
            <a:pPr algn="ctr"/>
            <a:r>
              <a:rPr lang="en-US" dirty="0"/>
              <a:t>Religion is still very much relevant, and so is its study</a:t>
            </a:r>
            <a:endParaRPr lang="en-GB" dirty="0"/>
          </a:p>
        </p:txBody>
      </p:sp>
      <p:sp>
        <p:nvSpPr>
          <p:cNvPr id="10" name="Content Placeholder 1"/>
          <p:cNvSpPr>
            <a:spLocks noGrp="1"/>
          </p:cNvSpPr>
          <p:nvPr>
            <p:ph idx="1"/>
          </p:nvPr>
        </p:nvSpPr>
        <p:spPr>
          <a:xfrm>
            <a:off x="478800" y="2131225"/>
            <a:ext cx="11148649" cy="4034079"/>
          </a:xfrm>
        </p:spPr>
        <p:txBody>
          <a:bodyPr anchor="ctr">
            <a:normAutofit/>
          </a:bodyPr>
          <a:lstStyle/>
          <a:p>
            <a:pPr marL="457200" indent="-457200">
              <a:buFont typeface="Arial" panose="020B0604020202020204" pitchFamily="34" charset="0"/>
              <a:buChar char="•"/>
            </a:pPr>
            <a:r>
              <a:rPr lang="en-US" sz="3200" dirty="0"/>
              <a:t>We need to understand why people did the things they did in the past, because this is still shaping our present. Very often this has to do with religion!</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Religion is still very much around, and makes people do things!</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Religion is creativity. We don’t understand the richness of human culture if we don’t take it into account and don’t know how to interpret it.</a:t>
            </a:r>
          </a:p>
        </p:txBody>
      </p:sp>
      <p:sp>
        <p:nvSpPr>
          <p:cNvPr id="9" name="Rectangle 8"/>
          <p:cNvSpPr/>
          <p:nvPr/>
        </p:nvSpPr>
        <p:spPr>
          <a:xfrm>
            <a:off x="388318" y="-315416"/>
            <a:ext cx="11161240" cy="7920880"/>
          </a:xfrm>
          <a:prstGeom prst="rect">
            <a:avLst/>
          </a:prstGeom>
          <a:blipFill dpi="0" rotWithShape="1">
            <a:blip r:embed="rId3">
              <a:alphaModFix amt="1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15280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8800" y="2556385"/>
            <a:ext cx="11148649" cy="4617031"/>
          </a:xfrm>
        </p:spPr>
        <p:txBody>
          <a:bodyPr/>
          <a:lstStyle/>
          <a:p>
            <a:r>
              <a:rPr lang="en-GB" dirty="0"/>
              <a:t>Spirituality is a key dimension of religion both in the history of Western culture and in contemporary societies. It refers to forms of religion that:</a:t>
            </a:r>
          </a:p>
          <a:p>
            <a:endParaRPr lang="en-GB" dirty="0"/>
          </a:p>
          <a:p>
            <a:pPr marL="457200" indent="-457200">
              <a:buFont typeface="Arial" panose="020B0604020202020204" pitchFamily="34" charset="0"/>
              <a:buChar char="•"/>
            </a:pPr>
            <a:r>
              <a:rPr lang="en-GB" dirty="0"/>
              <a:t>Are focused on the individual rather than the collective.</a:t>
            </a:r>
          </a:p>
          <a:p>
            <a:pPr marL="457200" indent="-457200">
              <a:buFont typeface="Arial" panose="020B0604020202020204" pitchFamily="34" charset="0"/>
              <a:buChar char="•"/>
            </a:pPr>
            <a:r>
              <a:rPr lang="en-GB" dirty="0"/>
              <a:t>Are concerned with the cultivation of personal experience(s) more than with legal or doctrinal matters.</a:t>
            </a:r>
          </a:p>
          <a:p>
            <a:pPr marL="457200" indent="-457200">
              <a:buFont typeface="Arial" panose="020B0604020202020204" pitchFamily="34" charset="0"/>
              <a:buChar char="•"/>
            </a:pPr>
            <a:r>
              <a:rPr lang="en-GB" dirty="0"/>
              <a:t>Emphasize praxis rather than belief.</a:t>
            </a:r>
          </a:p>
          <a:p>
            <a:pPr marL="457200" indent="-457200">
              <a:buFont typeface="Arial" panose="020B0604020202020204" pitchFamily="34" charset="0"/>
              <a:buChar char="•"/>
            </a:pPr>
            <a:r>
              <a:rPr lang="en-GB" dirty="0"/>
              <a:t>May challenge orthodoxy with heterodox ideas and practices.</a:t>
            </a:r>
          </a:p>
        </p:txBody>
      </p:sp>
      <p:sp>
        <p:nvSpPr>
          <p:cNvPr id="3" name="Title 2"/>
          <p:cNvSpPr>
            <a:spLocks noGrp="1"/>
          </p:cNvSpPr>
          <p:nvPr>
            <p:ph type="title"/>
          </p:nvPr>
        </p:nvSpPr>
        <p:spPr/>
        <p:txBody>
          <a:bodyPr/>
          <a:lstStyle/>
          <a:p>
            <a:pPr algn="ctr"/>
            <a:r>
              <a:rPr lang="en-US" dirty="0"/>
              <a:t>So what is spirituality?</a:t>
            </a:r>
            <a:endParaRPr lang="en-GB" dirty="0"/>
          </a:p>
        </p:txBody>
      </p:sp>
      <p:sp>
        <p:nvSpPr>
          <p:cNvPr id="4" name="Rectangle 3"/>
          <p:cNvSpPr/>
          <p:nvPr/>
        </p:nvSpPr>
        <p:spPr>
          <a:xfrm>
            <a:off x="0" y="691200"/>
            <a:ext cx="12192000" cy="6192688"/>
          </a:xfrm>
          <a:prstGeom prst="rect">
            <a:avLst/>
          </a:prstGeom>
          <a:blipFill dpi="0" rotWithShape="1">
            <a:blip r:embed="rId3">
              <a:alphaModFix amt="1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27015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8800" y="1916833"/>
            <a:ext cx="11148649" cy="4896544"/>
          </a:xfrm>
        </p:spPr>
        <p:txBody>
          <a:bodyPr>
            <a:normAutofit lnSpcReduction="10000"/>
          </a:bodyPr>
          <a:lstStyle/>
          <a:p>
            <a:pPr marL="457200" indent="-457200">
              <a:lnSpc>
                <a:spcPct val="100000"/>
              </a:lnSpc>
              <a:buFont typeface="Arial" panose="020B0604020202020204" pitchFamily="34" charset="0"/>
              <a:buChar char="•"/>
            </a:pPr>
            <a:r>
              <a:rPr lang="en-GB" dirty="0"/>
              <a:t>Just as religious institutions may find themselves in conflict with one another, they also may come into conflict with individuals and less-institutionalized religious groups. Such encounters may be situations of tension, but also of creative transformation, often of great historical and intellectual importance.</a:t>
            </a:r>
          </a:p>
          <a:p>
            <a:pPr marL="457200" indent="-457200">
              <a:lnSpc>
                <a:spcPct val="100000"/>
              </a:lnSpc>
              <a:buFont typeface="Arial" panose="020B0604020202020204" pitchFamily="34" charset="0"/>
              <a:buChar char="•"/>
            </a:pPr>
            <a:r>
              <a:rPr lang="en-GB" dirty="0"/>
              <a:t>This program offers a unique, comprehensive understanding of the social and cultural relevance of these interactions as productive of religious change.</a:t>
            </a:r>
          </a:p>
          <a:p>
            <a:pPr marL="457200" indent="-457200">
              <a:lnSpc>
                <a:spcPct val="100000"/>
              </a:lnSpc>
              <a:buFont typeface="Arial" panose="020B0604020202020204" pitchFamily="34" charset="0"/>
              <a:buChar char="•"/>
            </a:pPr>
            <a:r>
              <a:rPr lang="en-GB" dirty="0"/>
              <a:t>We look not only at the perspectives of those who establish and take care of religious institutions, but also (and especially) of those who constantly challenge them from within and from without.</a:t>
            </a:r>
          </a:p>
        </p:txBody>
      </p:sp>
      <p:sp>
        <p:nvSpPr>
          <p:cNvPr id="3" name="Title 2"/>
          <p:cNvSpPr>
            <a:spLocks noGrp="1"/>
          </p:cNvSpPr>
          <p:nvPr>
            <p:ph type="title"/>
          </p:nvPr>
        </p:nvSpPr>
        <p:spPr/>
        <p:txBody>
          <a:bodyPr/>
          <a:lstStyle/>
          <a:p>
            <a:pPr algn="ctr"/>
            <a:r>
              <a:rPr lang="en-US" dirty="0"/>
              <a:t>And why does it matter?</a:t>
            </a:r>
            <a:endParaRPr lang="en-GB" dirty="0"/>
          </a:p>
        </p:txBody>
      </p:sp>
      <p:sp>
        <p:nvSpPr>
          <p:cNvPr id="4" name="Rectangle 3"/>
          <p:cNvSpPr/>
          <p:nvPr/>
        </p:nvSpPr>
        <p:spPr>
          <a:xfrm>
            <a:off x="0" y="692415"/>
            <a:ext cx="12192000" cy="6192688"/>
          </a:xfrm>
          <a:prstGeom prst="rect">
            <a:avLst/>
          </a:prstGeom>
          <a:blipFill dpi="0" rotWithShape="1">
            <a:blip r:embed="rId3">
              <a:alphaModFix amt="1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76280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8800" y="1628800"/>
            <a:ext cx="11148649" cy="4896544"/>
          </a:xfrm>
        </p:spPr>
        <p:txBody>
          <a:bodyPr>
            <a:normAutofit/>
          </a:bodyPr>
          <a:lstStyle/>
          <a:p>
            <a:pPr lvl="1"/>
            <a:endParaRPr lang="nl-NL" altLang="en-US" dirty="0">
              <a:latin typeface="Arial" pitchFamily="34" charset="0"/>
            </a:endParaRPr>
          </a:p>
          <a:p>
            <a:pPr lvl="1"/>
            <a:r>
              <a:rPr lang="en-GB" altLang="en-US" dirty="0"/>
              <a:t>The Master’s programme in Spirituality and Religion at the University of Amsterdam is unique in the world in its exclusive focus on spirituality and religion.</a:t>
            </a:r>
          </a:p>
          <a:p>
            <a:endParaRPr lang="en-US" dirty="0"/>
          </a:p>
          <a:p>
            <a:endParaRPr lang="en-GB" dirty="0"/>
          </a:p>
        </p:txBody>
      </p:sp>
      <p:sp>
        <p:nvSpPr>
          <p:cNvPr id="3" name="Title 2"/>
          <p:cNvSpPr>
            <a:spLocks noGrp="1"/>
          </p:cNvSpPr>
          <p:nvPr>
            <p:ph type="title"/>
          </p:nvPr>
        </p:nvSpPr>
        <p:spPr/>
        <p:txBody>
          <a:bodyPr/>
          <a:lstStyle/>
          <a:p>
            <a:r>
              <a:rPr lang="en-GB" dirty="0"/>
              <a:t>Why study spirituality and religion in Amsterdam?</a:t>
            </a:r>
          </a:p>
        </p:txBody>
      </p:sp>
    </p:spTree>
    <p:extLst>
      <p:ext uri="{BB962C8B-B14F-4D97-AF65-F5344CB8AC3E}">
        <p14:creationId xmlns:p14="http://schemas.microsoft.com/office/powerpoint/2010/main" val="3871925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8800" y="1628800"/>
            <a:ext cx="11148649" cy="4689039"/>
          </a:xfrm>
        </p:spPr>
        <p:txBody>
          <a:bodyPr>
            <a:normAutofit/>
          </a:bodyPr>
          <a:lstStyle/>
          <a:p>
            <a:pPr lvl="1"/>
            <a:endParaRPr lang="nl-NL" altLang="en-US" dirty="0">
              <a:latin typeface="Arial" pitchFamily="34" charset="0"/>
            </a:endParaRPr>
          </a:p>
          <a:p>
            <a:pPr lvl="1"/>
            <a:r>
              <a:rPr lang="en-GB" altLang="en-US" dirty="0"/>
              <a:t>The Master’s programme in Spirituality and Religion at the University of Amsterdam is unique in the world in its exclusive focus on spirituality and religion.</a:t>
            </a:r>
          </a:p>
          <a:p>
            <a:pPr lvl="1"/>
            <a:r>
              <a:rPr lang="en-GB" altLang="en-US" dirty="0"/>
              <a:t>Students will follow courses offered by the Centre for Hermetic Philosophy and Related Currents, the world-leading institute in the field.</a:t>
            </a:r>
            <a:endParaRPr lang="nl-NL" altLang="en-US" dirty="0"/>
          </a:p>
          <a:p>
            <a:endParaRPr lang="en-US" dirty="0"/>
          </a:p>
          <a:p>
            <a:endParaRPr lang="en-GB" dirty="0"/>
          </a:p>
        </p:txBody>
      </p:sp>
      <p:sp>
        <p:nvSpPr>
          <p:cNvPr id="3" name="Title 2"/>
          <p:cNvSpPr>
            <a:spLocks noGrp="1"/>
          </p:cNvSpPr>
          <p:nvPr>
            <p:ph type="title"/>
          </p:nvPr>
        </p:nvSpPr>
        <p:spPr/>
        <p:txBody>
          <a:bodyPr/>
          <a:lstStyle/>
          <a:p>
            <a:r>
              <a:rPr lang="en-GB" dirty="0"/>
              <a:t>Why study spirituality and religion in Amsterdam?</a:t>
            </a:r>
          </a:p>
        </p:txBody>
      </p:sp>
    </p:spTree>
    <p:extLst>
      <p:ext uri="{BB962C8B-B14F-4D97-AF65-F5344CB8AC3E}">
        <p14:creationId xmlns:p14="http://schemas.microsoft.com/office/powerpoint/2010/main" val="3210019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8800" y="1628800"/>
            <a:ext cx="11148649" cy="4617031"/>
          </a:xfrm>
        </p:spPr>
        <p:txBody>
          <a:bodyPr>
            <a:normAutofit/>
          </a:bodyPr>
          <a:lstStyle/>
          <a:p>
            <a:pPr lvl="1"/>
            <a:endParaRPr lang="nl-NL" altLang="en-US" dirty="0">
              <a:latin typeface="Arial" pitchFamily="34" charset="0"/>
            </a:endParaRPr>
          </a:p>
          <a:p>
            <a:pPr lvl="1"/>
            <a:r>
              <a:rPr lang="en-GB" altLang="en-US" dirty="0"/>
              <a:t>The Master’s programme in Spirituality and Religion at the University of Amsterdam is unique in the world in its exclusive focus on spirituality and religion.</a:t>
            </a:r>
          </a:p>
          <a:p>
            <a:pPr lvl="1"/>
            <a:r>
              <a:rPr lang="en-GB" altLang="en-US" dirty="0"/>
              <a:t>Students will follow courses offered by the Centre for Hermetic Philosophy and Related Currents, the world-leading institute in the field.</a:t>
            </a:r>
            <a:endParaRPr lang="nl-NL" altLang="en-US" dirty="0"/>
          </a:p>
          <a:p>
            <a:pPr lvl="1"/>
            <a:r>
              <a:rPr lang="en-US" altLang="en-US" dirty="0"/>
              <a:t>It gives the possibility to attend numerous conferences and meetings in the vibrant atmosphere of Amsterdam’s city </a:t>
            </a:r>
            <a:r>
              <a:rPr lang="en-US" altLang="en-US" dirty="0" err="1"/>
              <a:t>centre</a:t>
            </a:r>
            <a:r>
              <a:rPr lang="en-US" altLang="en-US" dirty="0"/>
              <a:t>.</a:t>
            </a:r>
          </a:p>
          <a:p>
            <a:endParaRPr lang="en-US" dirty="0"/>
          </a:p>
          <a:p>
            <a:endParaRPr lang="en-GB" dirty="0"/>
          </a:p>
        </p:txBody>
      </p:sp>
      <p:sp>
        <p:nvSpPr>
          <p:cNvPr id="3" name="Title 2"/>
          <p:cNvSpPr>
            <a:spLocks noGrp="1"/>
          </p:cNvSpPr>
          <p:nvPr>
            <p:ph type="title"/>
          </p:nvPr>
        </p:nvSpPr>
        <p:spPr/>
        <p:txBody>
          <a:bodyPr/>
          <a:lstStyle/>
          <a:p>
            <a:r>
              <a:rPr lang="en-GB" dirty="0"/>
              <a:t>Why study spirituality and religion in Amsterdam?</a:t>
            </a:r>
          </a:p>
        </p:txBody>
      </p:sp>
    </p:spTree>
    <p:extLst>
      <p:ext uri="{BB962C8B-B14F-4D97-AF65-F5344CB8AC3E}">
        <p14:creationId xmlns:p14="http://schemas.microsoft.com/office/powerpoint/2010/main" val="3210019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8800" y="1628800"/>
            <a:ext cx="11148649" cy="4617031"/>
          </a:xfrm>
        </p:spPr>
        <p:txBody>
          <a:bodyPr>
            <a:normAutofit/>
          </a:bodyPr>
          <a:lstStyle/>
          <a:p>
            <a:pPr lvl="1"/>
            <a:endParaRPr lang="nl-NL" altLang="en-US" dirty="0">
              <a:latin typeface="Arial" pitchFamily="34" charset="0"/>
            </a:endParaRPr>
          </a:p>
          <a:p>
            <a:pPr lvl="1"/>
            <a:r>
              <a:rPr lang="en-GB" altLang="en-US" dirty="0"/>
              <a:t>The Master’s programme in Spirituality and Religion at the University of Amsterdam is unique in the world in its exclusive focus on spirituality and religion.</a:t>
            </a:r>
          </a:p>
          <a:p>
            <a:pPr lvl="1"/>
            <a:r>
              <a:rPr lang="en-GB" altLang="en-US" dirty="0"/>
              <a:t>Students will follow courses offered by the Centre for Hermetic Philosophy and Related Currents, the world-leading institute in the field.</a:t>
            </a:r>
            <a:endParaRPr lang="nl-NL" altLang="en-US" dirty="0"/>
          </a:p>
          <a:p>
            <a:pPr lvl="1"/>
            <a:r>
              <a:rPr lang="en-GB" altLang="en-US" dirty="0"/>
              <a:t>It gives the possibility to attend numerous conferences and meetings in the vibrant atmosphere of Amsterdam’s city centre.</a:t>
            </a:r>
          </a:p>
          <a:p>
            <a:pPr lvl="1"/>
            <a:r>
              <a:rPr lang="en-GB" altLang="en-US" dirty="0"/>
              <a:t>There are extraordinary resources for research such as the UvA library (with amazing special collections), the Embassy of the Free Mind (former Ritman Library), and the library of the Theosophical Society.</a:t>
            </a:r>
          </a:p>
          <a:p>
            <a:endParaRPr lang="en-US" dirty="0"/>
          </a:p>
          <a:p>
            <a:endParaRPr lang="en-GB" dirty="0"/>
          </a:p>
        </p:txBody>
      </p:sp>
      <p:sp>
        <p:nvSpPr>
          <p:cNvPr id="3" name="Title 2"/>
          <p:cNvSpPr>
            <a:spLocks noGrp="1"/>
          </p:cNvSpPr>
          <p:nvPr>
            <p:ph type="title"/>
          </p:nvPr>
        </p:nvSpPr>
        <p:spPr/>
        <p:txBody>
          <a:bodyPr/>
          <a:lstStyle/>
          <a:p>
            <a:r>
              <a:rPr lang="en-GB" dirty="0"/>
              <a:t>Why study spirituality and religion in Amsterdam?</a:t>
            </a:r>
          </a:p>
        </p:txBody>
      </p:sp>
    </p:spTree>
    <p:extLst>
      <p:ext uri="{BB962C8B-B14F-4D97-AF65-F5344CB8AC3E}">
        <p14:creationId xmlns:p14="http://schemas.microsoft.com/office/powerpoint/2010/main" val="5634357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ISPRING_RESOURCE_PATHS_HASH_PRESENTER" val="42456d2f5f5351937ece8a3df1ccd7879d11180"/>
</p:tagLst>
</file>

<file path=ppt/theme/theme1.xml><?xml version="1.0" encoding="utf-8"?>
<a:theme xmlns:a="http://schemas.openxmlformats.org/drawingml/2006/main" name="blank">
  <a:themeElements>
    <a:clrScheme name="UvA">
      <a:dk1>
        <a:srgbClr val="000000"/>
      </a:dk1>
      <a:lt1>
        <a:srgbClr val="FFFFFF"/>
      </a:lt1>
      <a:dk2>
        <a:srgbClr val="1F1D21"/>
      </a:dk2>
      <a:lt2>
        <a:srgbClr val="FFFFFF"/>
      </a:lt2>
      <a:accent1>
        <a:srgbClr val="004E92"/>
      </a:accent1>
      <a:accent2>
        <a:srgbClr val="BEB511"/>
      </a:accent2>
      <a:accent3>
        <a:srgbClr val="90003E"/>
      </a:accent3>
      <a:accent4>
        <a:srgbClr val="257835"/>
      </a:accent4>
      <a:accent5>
        <a:srgbClr val="004E92"/>
      </a:accent5>
      <a:accent6>
        <a:srgbClr val="E98300"/>
      </a:accent6>
      <a:hlink>
        <a:srgbClr val="009CDD"/>
      </a:hlink>
      <a:folHlink>
        <a:srgbClr val="954F72"/>
      </a:folHlink>
    </a:clrScheme>
    <a:fontScheme name="Custom 1">
      <a:majorFont>
        <a:latin typeface="Times New Roman"/>
        <a:ea typeface=""/>
        <a:cs typeface=""/>
      </a:majorFont>
      <a:minorFont>
        <a:latin typeface="Times New Roma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C320AE6F-90B4-4125-A65F-D68B28BE3E91}" vid="{F76EC411-5263-4E01-8EF3-9F95488A74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21856A4-9B85-4113-8AF3-68FECD6A2851}">
  <we:reference id="f1abd87f-a3ba-42fb-91d5-100000000000" version="1.0.0.6" store="EXCatalog" storeType="EXCatalog"/>
  <we:alternateReferences>
    <we:reference id="WA104380278" version="1.0.0.6" store="nl-NL"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D7C8B4FEBC20409B1FB0BCA65EDBC1" ma:contentTypeVersion="18" ma:contentTypeDescription="Een nieuw document maken." ma:contentTypeScope="" ma:versionID="590161427518ec91fa5989da6ebf5d71">
  <xsd:schema xmlns:xsd="http://www.w3.org/2001/XMLSchema" xmlns:xs="http://www.w3.org/2001/XMLSchema" xmlns:p="http://schemas.microsoft.com/office/2006/metadata/properties" xmlns:ns2="0ba0a66d-d0f9-47cd-8e3e-68bb350750de" xmlns:ns3="b9e4800e-550a-4664-b739-51f4091b61c8" targetNamespace="http://schemas.microsoft.com/office/2006/metadata/properties" ma:root="true" ma:fieldsID="6107b79f361a89f6303aa33c8b48213e" ns2:_="" ns3:_="">
    <xsd:import namespace="0ba0a66d-d0f9-47cd-8e3e-68bb350750de"/>
    <xsd:import namespace="b9e4800e-550a-4664-b739-51f4091b61c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a0a66d-d0f9-47cd-8e3e-68bb350750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99b6ca76-abda-4f5c-bf70-6374a71c10d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e4800e-550a-4664-b739-51f4091b61c8" elementFormDefault="qualified">
    <xsd:import namespace="http://schemas.microsoft.com/office/2006/documentManagement/types"/>
    <xsd:import namespace="http://schemas.microsoft.com/office/infopath/2007/PartnerControls"/>
    <xsd:element name="SharedWithUsers" ma:index="1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109a07e8-6055-4969-b643-2ba440b25212}" ma:internalName="TaxCatchAll" ma:showField="CatchAllData" ma:web="b9e4800e-550a-4664-b739-51f4091b61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e4800e-550a-4664-b739-51f4091b61c8" xsi:nil="true"/>
    <lcf76f155ced4ddcb4097134ff3c332f xmlns="0ba0a66d-d0f9-47cd-8e3e-68bb350750d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45FD34-62BD-40BE-B57A-372235AEE20A}"/>
</file>

<file path=customXml/itemProps2.xml><?xml version="1.0" encoding="utf-8"?>
<ds:datastoreItem xmlns:ds="http://schemas.openxmlformats.org/officeDocument/2006/customXml" ds:itemID="{69DA0326-C6F9-40A3-894F-6061EE46E132}">
  <ds:schemaRefs>
    <ds:schemaRef ds:uri="http://www.w3.org/XML/1998/namespace"/>
    <ds:schemaRef ds:uri="http://schemas.microsoft.com/office/2006/metadata/properties"/>
    <ds:schemaRef ds:uri="f2760952-b3bb-408f-ace6-eb1e07642b86"/>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62260777-03a2-4acd-8b7f-b7cc27a56620"/>
    <ds:schemaRef ds:uri="http://purl.org/dc/dcmitype/"/>
    <ds:schemaRef ds:uri="http://purl.org/dc/terms/"/>
  </ds:schemaRefs>
</ds:datastoreItem>
</file>

<file path=customXml/itemProps3.xml><?xml version="1.0" encoding="utf-8"?>
<ds:datastoreItem xmlns:ds="http://schemas.openxmlformats.org/officeDocument/2006/customXml" ds:itemID="{E740B4EE-7306-4015-AD25-B4E5484321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TotalTime>
  <Words>1514</Words>
  <Application>Microsoft Office PowerPoint</Application>
  <PresentationFormat>Widescreen</PresentationFormat>
  <Paragraphs>186</Paragraphs>
  <Slides>27</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Times New Roman</vt:lpstr>
      <vt:lpstr>blank</vt:lpstr>
      <vt:lpstr>PowerPoint Presentation</vt:lpstr>
      <vt:lpstr>Who cares about religion today anyway?</vt:lpstr>
      <vt:lpstr>Religion is still very much relevant, and so is its study</vt:lpstr>
      <vt:lpstr>So what is spirituality?</vt:lpstr>
      <vt:lpstr>And why does it matter?</vt:lpstr>
      <vt:lpstr>Why study spirituality and religion in Amsterdam?</vt:lpstr>
      <vt:lpstr>Why study spirituality and religion in Amsterdam?</vt:lpstr>
      <vt:lpstr>Why study spirituality and religion in Amsterdam?</vt:lpstr>
      <vt:lpstr>Why study spirituality and religion in Amsterdam?</vt:lpstr>
      <vt:lpstr>The structure of the 1-year MA Spirituality and Religion</vt:lpstr>
      <vt:lpstr>Three specialisation areas</vt:lpstr>
      <vt:lpstr>Spirituality and Esotericism in Western Culture</vt:lpstr>
      <vt:lpstr>Religion and Spirituality in Contemporary Societies</vt:lpstr>
      <vt:lpstr>Spirituality and Religion in Islam</vt:lpstr>
      <vt:lpstr>Research Master (2 Years)</vt:lpstr>
      <vt:lpstr>Research Master (2 Years)</vt:lpstr>
      <vt:lpstr>PowerPoint Presentation</vt:lpstr>
      <vt:lpstr>Admissions</vt:lpstr>
      <vt:lpstr>You think you don’t fulfil the entry requirements?</vt:lpstr>
      <vt:lpstr>Don’t despair! There is the pre-master.</vt:lpstr>
      <vt:lpstr>After your MA Programme?</vt:lpstr>
      <vt:lpstr>After your MA Programme?</vt:lpstr>
      <vt:lpstr>After your MA Programme?</vt:lpstr>
      <vt:lpstr>After your MA Programme?</vt:lpstr>
      <vt:lpstr>After your MA Programme?</vt:lpstr>
      <vt:lpstr>After your MA Programme?</vt:lpstr>
      <vt:lpstr>Deadlines</vt:lpstr>
    </vt:vector>
  </TitlesOfParts>
  <Manager>Chevelie Vermaning</Manager>
  <Company>Universiteit van Amsterdam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Klik hier om een titel in te voegen</dc:title>
  <dc:creator>Vermaning, Chevelie</dc:creator>
  <dc:description>Deze invoegtoepassing bevat additionele hulpmiddelen voor UvA presentaties. _x000d_
version: 0.1- 2018 MAART, revision: 1340_x000d_
Last save date: 8-3-2018 12:52:14, last saved by: Martin Drenth</dc:description>
  <cp:lastModifiedBy>Dylan Burns</cp:lastModifiedBy>
  <cp:revision>145</cp:revision>
  <cp:lastPrinted>2020-08-31T10:18:37Z</cp:lastPrinted>
  <dcterms:created xsi:type="dcterms:W3CDTF">2018-09-13T12:16:30Z</dcterms:created>
  <dcterms:modified xsi:type="dcterms:W3CDTF">2024-11-06T12:19:34Z</dcterms:modified>
  <cp:version>0.1- 2018 MAART</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0x0101005ED7C8B4FEBC20409B1FB0BCA65EDBC1</vt:lpwstr>
  </property>
</Properties>
</file>